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48" r:id="rId4"/>
  </p:sldMasterIdLst>
  <p:notesMasterIdLst>
    <p:notesMasterId r:id="rId14"/>
  </p:notesMasterIdLst>
  <p:handoutMasterIdLst>
    <p:handoutMasterId r:id="rId15"/>
  </p:handoutMasterIdLst>
  <p:sldIdLst>
    <p:sldId id="4038" r:id="rId5"/>
    <p:sldId id="4042" r:id="rId6"/>
    <p:sldId id="4041" r:id="rId7"/>
    <p:sldId id="4040" r:id="rId8"/>
    <p:sldId id="4039" r:id="rId9"/>
    <p:sldId id="4043" r:id="rId10"/>
    <p:sldId id="4045" r:id="rId11"/>
    <p:sldId id="4044" r:id="rId12"/>
    <p:sldId id="4046" r:id="rId13"/>
  </p:sldIdLst>
  <p:sldSz cx="18288000" cy="10288588"/>
  <p:notesSz cx="6797675" cy="9926638"/>
  <p:embeddedFontLst>
    <p:embeddedFont>
      <p:font typeface="Bebas" panose="020B0604020202020204" charset="0"/>
      <p:regular r:id="rId16"/>
    </p:embeddedFont>
    <p:embeddedFont>
      <p:font typeface="Montserrat" panose="00000800000000000000" pitchFamily="2" charset="0"/>
      <p:regular r:id="rId17"/>
      <p:bold r:id="rId18"/>
      <p:italic r:id="rId19"/>
      <p:boldItalic r:id="rId20"/>
    </p:embeddedFont>
    <p:embeddedFont>
      <p:font typeface="Montserrat SemiBold" panose="020B0604020202020204" charset="0"/>
      <p:regular r:id="rId21"/>
      <p:bold r:id="rId22"/>
      <p:italic r:id="rId23"/>
      <p:boldItalic r:id="rId24"/>
    </p:embeddedFont>
    <p:embeddedFont>
      <p:font typeface="Open Sans" panose="020B0604020202020204" charset="0"/>
      <p:regular r:id="rId25"/>
      <p:bold r:id="rId26"/>
      <p:italic r:id="rId27"/>
      <p:boldItalic r:id="rId28"/>
    </p:embeddedFont>
    <p:embeddedFont>
      <p:font typeface="Rockwell" panose="02060603020205020403" pitchFamily="18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687617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13752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2062852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275047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3438086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4125703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4813320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5500937" algn="l" defTabSz="137523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HEADLINE SLIDES" id="{EE1CA387-3260-44C0-8B94-AA489C507292}">
          <p14:sldIdLst>
            <p14:sldId id="4038"/>
            <p14:sldId id="4042"/>
            <p14:sldId id="4041"/>
            <p14:sldId id="4040"/>
            <p14:sldId id="4039"/>
            <p14:sldId id="4043"/>
            <p14:sldId id="4045"/>
            <p14:sldId id="4044"/>
            <p14:sldId id="40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sper Guhle" initials="JG" lastIdx="1" clrIdx="0">
    <p:extLst>
      <p:ext uri="{19B8F6BF-5375-455C-9EA6-DF929625EA0E}">
        <p15:presenceInfo xmlns:p15="http://schemas.microsoft.com/office/powerpoint/2012/main" userId="S::jeguh@rodekors.dk::c4eeef05-5b40-4cf2-929e-a5e0a64d3c1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331C"/>
    <a:srgbClr val="893E1E"/>
    <a:srgbClr val="73788F"/>
    <a:srgbClr val="66ABA0"/>
    <a:srgbClr val="B85630"/>
    <a:srgbClr val="303192"/>
    <a:srgbClr val="393E4C"/>
    <a:srgbClr val="D89116"/>
    <a:srgbClr val="F5333F"/>
    <a:srgbClr val="3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5076" autoAdjust="0"/>
  </p:normalViewPr>
  <p:slideViewPr>
    <p:cSldViewPr snapToGrid="0">
      <p:cViewPr>
        <p:scale>
          <a:sx n="33" d="100"/>
          <a:sy n="33" d="100"/>
        </p:scale>
        <p:origin x="1422" y="558"/>
      </p:cViewPr>
      <p:guideLst>
        <p:guide orient="horz" pos="3240"/>
        <p:guide pos="57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4446" y="106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customXml" Target="../customXml/item3.xml"/><Relationship Id="rId21" Type="http://schemas.openxmlformats.org/officeDocument/2006/relationships/font" Target="fonts/font6.fntdata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2B5CC4F-7E1D-4871-99C7-594D4454431B}" type="datetimeFigureOut">
              <a:rPr lang="ru-RU"/>
              <a:pPr>
                <a:defRPr/>
              </a:pPr>
              <a:t>09.05.2024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B039A10D-FF89-4304-8834-E5758B5B28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949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F836DE1-6B7A-47AD-B7B7-17DCB15A01C6}" type="datetimeFigureOut">
              <a:rPr lang="en-US"/>
              <a:pPr>
                <a:defRPr/>
              </a:pPr>
              <a:t>5/9/2024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3174689-BECC-4390-B3B9-306A17FD432A}" type="slidenum">
              <a:rPr lang="en-US" altLang="ru-RU"/>
              <a:pPr>
                <a:defRPr/>
              </a:pPr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88698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1pPr>
    <a:lvl2pPr marL="687617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2pPr>
    <a:lvl3pPr marL="1375235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3pPr>
    <a:lvl4pPr marL="2062852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4pPr>
    <a:lvl5pPr marL="2750470" algn="l" rtl="0" eaLnBrk="0" fontAlgn="base" hangingPunct="0">
      <a:spcBef>
        <a:spcPct val="30000"/>
      </a:spcBef>
      <a:spcAft>
        <a:spcPct val="0"/>
      </a:spcAft>
      <a:defRPr sz="1805" kern="1200">
        <a:solidFill>
          <a:schemeClr val="tx1"/>
        </a:solidFill>
        <a:latin typeface="+mn-lt"/>
        <a:ea typeface="+mn-ea"/>
        <a:cs typeface="+mn-cs"/>
      </a:defRPr>
    </a:lvl5pPr>
    <a:lvl6pPr marL="3438086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6pPr>
    <a:lvl7pPr marL="4125703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7pPr>
    <a:lvl8pPr marL="4813320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8pPr>
    <a:lvl9pPr marL="5500937" algn="l" defTabSz="1375235" rtl="0" eaLnBrk="1" latinLnBrk="0" hangingPunct="1">
      <a:defRPr sz="180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68819D9C-5B92-B349-B146-6766C99775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113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ACB4160-D61C-934A-B880-A163E146FD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037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4">
            <a:extLst>
              <a:ext uri="{FF2B5EF4-FFF2-40B4-BE49-F238E27FC236}">
                <a16:creationId xmlns:a16="http://schemas.microsoft.com/office/drawing/2014/main" id="{9447A1D1-1B5C-E848-96B6-7F6C6F8B0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3D72ED-CD5D-C748-B94B-F037960A2C78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rgbClr val="011E4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rgbClr val="011E4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 useBgFill="1">
        <p:nvSpPr>
          <p:cNvPr id="2" name="TextBox 1">
            <a:extLst>
              <a:ext uri="{FF2B5EF4-FFF2-40B4-BE49-F238E27FC236}">
                <a16:creationId xmlns:a16="http://schemas.microsoft.com/office/drawing/2014/main" id="{C9C62737-168A-1245-BED9-1BBACEEAA76C}"/>
              </a:ext>
            </a:extLst>
          </p:cNvPr>
          <p:cNvSpPr txBox="1"/>
          <p:nvPr userDrawn="1"/>
        </p:nvSpPr>
        <p:spPr>
          <a:xfrm>
            <a:off x="8527312" y="3593805"/>
            <a:ext cx="184731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338A029-772F-3C4A-B92A-90A160307A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621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32F001F5-B0A3-2746-A0C0-5F5B163A1380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rgbClr val="011E4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rgbClr val="011E4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4C643725-9D05-44AA-9067-E4AA258CB2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A3A919C2-EDC9-2648-8B1E-20EDC3E203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0658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4">
            <a:extLst>
              <a:ext uri="{FF2B5EF4-FFF2-40B4-BE49-F238E27FC236}">
                <a16:creationId xmlns:a16="http://schemas.microsoft.com/office/drawing/2014/main" id="{9447A1D1-1B5C-E848-96B6-7F6C6F8B0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3D72ED-CD5D-C748-B94B-F037960A2C78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rgbClr val="011E4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rgbClr val="011E4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 descr="Drawing: Two women sitting on the ground">
            <a:extLst>
              <a:ext uri="{FF2B5EF4-FFF2-40B4-BE49-F238E27FC236}">
                <a16:creationId xmlns:a16="http://schemas.microsoft.com/office/drawing/2014/main" id="{B7CC3CA5-D6DC-4055-9F3B-3D76AAA0A7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919" y="-183094"/>
            <a:ext cx="9776296" cy="7314116"/>
          </a:xfrm>
          <a:prstGeom prst="rect">
            <a:avLst/>
          </a:prstGeom>
        </p:spPr>
      </p:pic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BB6AC315-B43F-3C49-9441-4C13BA7F0EB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6859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8"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4">
            <a:extLst>
              <a:ext uri="{FF2B5EF4-FFF2-40B4-BE49-F238E27FC236}">
                <a16:creationId xmlns:a16="http://schemas.microsoft.com/office/drawing/2014/main" id="{9447A1D1-1B5C-E848-96B6-7F6C6F8B07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23D72ED-CD5D-C748-B94B-F037960A2C78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rgbClr val="011E4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rgbClr val="011E4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Drawing: Two men sitting on field chairs, one drinking from a cup">
            <a:extLst>
              <a:ext uri="{FF2B5EF4-FFF2-40B4-BE49-F238E27FC236}">
                <a16:creationId xmlns:a16="http://schemas.microsoft.com/office/drawing/2014/main" id="{E0F6F195-35A7-4948-A886-8173DC3B12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5"/>
          <a:stretch/>
        </p:blipFill>
        <p:spPr>
          <a:xfrm>
            <a:off x="2745215" y="656560"/>
            <a:ext cx="8459486" cy="6148278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8981EC09-0A47-C14B-82DF-E1C830A343D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494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9"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EE42E42-3F74-A040-9795-FDEDABB6AC51}" type="datetime3">
              <a:rPr lang="en-US" sz="2400" b="1" i="0" smtClean="0">
                <a:solidFill>
                  <a:srgbClr val="011E41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 May 2024</a:t>
            </a:fld>
            <a:endParaRPr lang="en-US" sz="2400" b="1" i="0" dirty="0">
              <a:solidFill>
                <a:srgbClr val="011E41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Picture 2" descr="Drawing: Two women sitting on field chairs, drinking from each their cup">
            <a:extLst>
              <a:ext uri="{FF2B5EF4-FFF2-40B4-BE49-F238E27FC236}">
                <a16:creationId xmlns:a16="http://schemas.microsoft.com/office/drawing/2014/main" id="{BA7C47CC-5F7A-454E-9B85-DE9722DBE3E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477" y="-220630"/>
            <a:ext cx="10846108" cy="8516203"/>
          </a:xfrm>
          <a:prstGeom prst="rect">
            <a:avLst/>
          </a:prstGeom>
        </p:spPr>
      </p:pic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86303D02-DEB0-4C4B-ADBB-489933FE031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136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ACB4160-D61C-934A-B880-A163E146FDE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A60B393-7BB2-43E3-ABC3-C92F6DFF5EE8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82AD2B5-1758-48B3-AB22-552C57623F1A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245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extBox 1">
            <a:extLst>
              <a:ext uri="{FF2B5EF4-FFF2-40B4-BE49-F238E27FC236}">
                <a16:creationId xmlns:a16="http://schemas.microsoft.com/office/drawing/2014/main" id="{C9C62737-168A-1245-BED9-1BBACEEAA76C}"/>
              </a:ext>
            </a:extLst>
          </p:cNvPr>
          <p:cNvSpPr txBox="1"/>
          <p:nvPr userDrawn="1"/>
        </p:nvSpPr>
        <p:spPr>
          <a:xfrm>
            <a:off x="8527312" y="3593805"/>
            <a:ext cx="184731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338A029-772F-3C4A-B92A-90A160307A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766F1A-35AA-45FB-BFD2-631B9462752D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C2492C8-66B9-4969-9F92-DA8F923D85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25694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TextBox 1">
            <a:extLst>
              <a:ext uri="{FF2B5EF4-FFF2-40B4-BE49-F238E27FC236}">
                <a16:creationId xmlns:a16="http://schemas.microsoft.com/office/drawing/2014/main" id="{C9C62737-168A-1245-BED9-1BBACEEAA76C}"/>
              </a:ext>
            </a:extLst>
          </p:cNvPr>
          <p:cNvSpPr txBox="1"/>
          <p:nvPr userDrawn="1"/>
        </p:nvSpPr>
        <p:spPr>
          <a:xfrm>
            <a:off x="8527312" y="3593805"/>
            <a:ext cx="184731" cy="369332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338A029-772F-3C4A-B92A-90A160307A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3534" y="429970"/>
            <a:ext cx="2052735" cy="1154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766F1A-35AA-45FB-BFD2-631B9462752D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C2492C8-66B9-4969-9F92-DA8F923D8589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308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7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3B0458-ECFE-A742-92A4-94902D2DF37D}"/>
              </a:ext>
            </a:extLst>
          </p:cNvPr>
          <p:cNvSpPr/>
          <p:nvPr userDrawn="1"/>
        </p:nvSpPr>
        <p:spPr>
          <a:xfrm>
            <a:off x="999460" y="0"/>
            <a:ext cx="16289080" cy="1028858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41C09612-FBA7-394B-AC92-804FE7786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9888" y="1148728"/>
            <a:ext cx="11568224" cy="1297052"/>
          </a:xfrm>
          <a:prstGeom prst="rect">
            <a:avLst/>
          </a:prstGeom>
        </p:spPr>
        <p:txBody>
          <a:bodyPr/>
          <a:lstStyle>
            <a:lvl1pPr algn="ctr">
              <a:lnSpc>
                <a:spcPct val="80000"/>
              </a:lnSpc>
              <a:defRPr sz="4400" b="1" i="0" spc="0">
                <a:solidFill>
                  <a:srgbClr val="323232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TITLE GOES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EFEB65C-0866-6F48-ABC4-A0783B515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59888" y="3044825"/>
            <a:ext cx="11568224" cy="541869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70F0B13-9956-AB4C-A9AA-FA8A41FC4272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77C08B1-36D2-FA49-80EA-5FAE99F5EE72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07C45408-8F70-4A39-99B6-BDA6DFD561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337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FCE212B-C7CB-48E3-9320-D044B3EADD1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2662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07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3B0458-ECFE-A742-92A4-94902D2DF37D}"/>
              </a:ext>
            </a:extLst>
          </p:cNvPr>
          <p:cNvSpPr/>
          <p:nvPr userDrawn="1"/>
        </p:nvSpPr>
        <p:spPr>
          <a:xfrm>
            <a:off x="999460" y="0"/>
            <a:ext cx="16289080" cy="1028858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41C09612-FBA7-394B-AC92-804FE7786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9888" y="1148728"/>
            <a:ext cx="11568224" cy="1297052"/>
          </a:xfrm>
          <a:prstGeom prst="rect">
            <a:avLst/>
          </a:prstGeom>
        </p:spPr>
        <p:txBody>
          <a:bodyPr/>
          <a:lstStyle>
            <a:lvl1pPr algn="ctr">
              <a:lnSpc>
                <a:spcPct val="80000"/>
              </a:lnSpc>
              <a:defRPr sz="4400" b="1" i="0" spc="0">
                <a:solidFill>
                  <a:srgbClr val="323232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TITLE GOES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EFEB65C-0866-6F48-ABC4-A0783B5158D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59888" y="7634176"/>
            <a:ext cx="11568223" cy="15056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styles…</a:t>
            </a:r>
            <a:endParaRPr lang="da-DK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408D2B7-1E1C-F94B-952C-B91395AC7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359888" y="2977022"/>
            <a:ext cx="11568223" cy="4125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64D30D-EB36-424E-BCD7-C43B2CA0F2FC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F77AF92-BB9C-FF47-9532-863BACFABA04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4C6E9D13-D91C-4906-8A27-7AF65071AA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4032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7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3B0458-ECFE-A742-92A4-94902D2DF37D}"/>
              </a:ext>
            </a:extLst>
          </p:cNvPr>
          <p:cNvSpPr/>
          <p:nvPr userDrawn="1"/>
        </p:nvSpPr>
        <p:spPr>
          <a:xfrm>
            <a:off x="999460" y="0"/>
            <a:ext cx="16289080" cy="1028858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41C09612-FBA7-394B-AC92-804FE7786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59888" y="1148728"/>
            <a:ext cx="11568224" cy="1297052"/>
          </a:xfrm>
          <a:prstGeom prst="rect">
            <a:avLst/>
          </a:prstGeom>
        </p:spPr>
        <p:txBody>
          <a:bodyPr/>
          <a:lstStyle>
            <a:lvl1pPr algn="ctr">
              <a:lnSpc>
                <a:spcPct val="80000"/>
              </a:lnSpc>
              <a:defRPr sz="4400" b="1" i="0" spc="0">
                <a:solidFill>
                  <a:srgbClr val="323232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TITLE GOES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EFEB65C-0866-6F48-ABC4-A0783B5158D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165805" y="3934224"/>
            <a:ext cx="7570380" cy="412591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4000" b="0" i="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styles…</a:t>
            </a:r>
            <a:endParaRPr lang="da-DK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408D2B7-1E1C-F94B-952C-B91395AC7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551815" y="3934224"/>
            <a:ext cx="5167424" cy="412591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00F0AC-988A-484F-8ACC-4F09C8456113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386BA7F-0BFE-9946-A0AB-C0FE8CA1C50D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A3F145FA-9553-48FD-9CAD-F9B3788E98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6358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07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13B0458-ECFE-A742-92A4-94902D2DF37D}"/>
              </a:ext>
            </a:extLst>
          </p:cNvPr>
          <p:cNvSpPr/>
          <p:nvPr userDrawn="1"/>
        </p:nvSpPr>
        <p:spPr>
          <a:xfrm>
            <a:off x="999460" y="0"/>
            <a:ext cx="8718698" cy="1028858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41C09612-FBA7-394B-AC92-804FE77865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0697" y="1148728"/>
            <a:ext cx="6996224" cy="1297052"/>
          </a:xfrm>
          <a:prstGeom prst="rect">
            <a:avLst/>
          </a:prstGeom>
        </p:spPr>
        <p:txBody>
          <a:bodyPr/>
          <a:lstStyle>
            <a:lvl1pPr algn="ctr">
              <a:lnSpc>
                <a:spcPct val="80000"/>
              </a:lnSpc>
              <a:defRPr sz="4400" b="1" i="0" spc="0">
                <a:solidFill>
                  <a:srgbClr val="323232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TITLE GOES HERE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EFEB65C-0866-6F48-ABC4-A0783B5158D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860697" y="3391957"/>
            <a:ext cx="6996224" cy="543306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buNone/>
              <a:defRPr sz="40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Master text styles…</a:t>
            </a:r>
            <a:endParaRPr lang="da-DK" dirty="0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408D2B7-1E1C-F94B-952C-B91395AC7E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718158" y="1148728"/>
            <a:ext cx="7244639" cy="854062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5F9850-629A-FE43-BB29-15B6938653E4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1E864E-9C52-9542-8951-4017DEFCC464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09623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07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B96152B-5F5E-764B-9749-4695A6B9BCDE}"/>
              </a:ext>
            </a:extLst>
          </p:cNvPr>
          <p:cNvSpPr/>
          <p:nvPr userDrawn="1"/>
        </p:nvSpPr>
        <p:spPr>
          <a:xfrm>
            <a:off x="999460" y="0"/>
            <a:ext cx="16289080" cy="10288588"/>
          </a:xfrm>
          <a:prstGeom prst="rect">
            <a:avLst/>
          </a:prstGeom>
          <a:solidFill>
            <a:schemeClr val="bg2">
              <a:alpha val="88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36298C8A-8CC2-C649-ABAE-4D9D26CFCBA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9460" y="-1"/>
            <a:ext cx="16289080" cy="1028858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60CFE159-5D51-4A02-B860-074E0E3F3D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64812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428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8AF54-799E-FA4D-8805-CF18392EBDEE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5169F-3487-C34A-8648-00A55A947D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 IFRC Reference Centre for Psychosocial Support">
            <a:extLst>
              <a:ext uri="{FF2B5EF4-FFF2-40B4-BE49-F238E27FC236}">
                <a16:creationId xmlns:a16="http://schemas.microsoft.com/office/drawing/2014/main" id="{622ECD20-7607-4529-9385-4D545A3291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5404" y="-205791"/>
            <a:ext cx="1978793" cy="1978793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A2E83B05-B9A0-412E-B16A-917181CDCC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5283" y="5083997"/>
            <a:ext cx="14157434" cy="284605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 rtl="0">
              <a:buNone/>
              <a:defRPr sz="24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0A64D87-1843-401C-9297-F9066B4214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065283" y="2145864"/>
            <a:ext cx="14157434" cy="284605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 rtl="0">
              <a:defRPr sz="4000" b="1">
                <a:solidFill>
                  <a:srgbClr val="323232"/>
                </a:solidFill>
                <a:latin typeface="Montserrat" panose="00000500000000000000" pitchFamily="2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241021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8AF54-799E-FA4D-8805-CF18392EBDEE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5169F-3487-C34A-8648-00A55A947D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 IFRC Reference Centre for Psychosocial Support">
            <a:extLst>
              <a:ext uri="{FF2B5EF4-FFF2-40B4-BE49-F238E27FC236}">
                <a16:creationId xmlns:a16="http://schemas.microsoft.com/office/drawing/2014/main" id="{622ECD20-7607-4529-9385-4D545A32915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5404" y="-205791"/>
            <a:ext cx="1978793" cy="197879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E28F90-F285-4E32-8548-81ABFC1832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0175" y="1584325"/>
            <a:ext cx="15487650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da-DK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F535FF6-F307-4D72-99AE-1461DE12AB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0175" y="4494375"/>
            <a:ext cx="7555510" cy="487329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30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26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22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9ECA7B8-8684-4126-820C-8674EEEF69F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00175" y="3168811"/>
            <a:ext cx="7555510" cy="13255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600" b="1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3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2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2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58226B9-5F89-480E-862A-DBF7FB5B485C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9332317" y="4494375"/>
            <a:ext cx="7555510" cy="487329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6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30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26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22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3E7503F8-52BC-40B0-9A16-E10E52107FA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9332317" y="3168811"/>
            <a:ext cx="7555510" cy="132556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3600" b="1">
                <a:solidFill>
                  <a:srgbClr val="32323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3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>
              <a:defRPr sz="2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>
              <a:defRPr sz="2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04419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8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68E3F970-7760-4747-8187-5C36F5888284}"/>
              </a:ext>
            </a:extLst>
          </p:cNvPr>
          <p:cNvSpPr txBox="1"/>
          <p:nvPr userDrawn="1"/>
        </p:nvSpPr>
        <p:spPr>
          <a:xfrm>
            <a:off x="17011565" y="93507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7100538-E1F7-FA42-9F38-666D84DDAB2C}"/>
              </a:ext>
            </a:extLst>
          </p:cNvPr>
          <p:cNvCxnSpPr>
            <a:cxnSpLocks/>
          </p:cNvCxnSpPr>
          <p:nvPr userDrawn="1"/>
        </p:nvCxnSpPr>
        <p:spPr>
          <a:xfrm flipV="1">
            <a:off x="17720733" y="9504684"/>
            <a:ext cx="719667" cy="153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id="{7369A40F-7C1F-48B7-BBBE-8D2F63B565C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64126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701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6459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0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id="{DC01A4B7-D3B7-49BC-8CDB-DF47C3984B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0AE283-9935-4EF1-AF91-3139D71C9DB0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BB1EBE3C-5779-DA40-A46F-1FB7117F65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97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F05C9C73-1FF6-9E4A-8A94-3DA2925035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15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rgbClr val="011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78EAFE-1E15-49B6-B737-7DE602ADA2B3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solidFill>
                  <a:schemeClr val="bg2"/>
                </a:solidFill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solidFill>
                <a:schemeClr val="bg2"/>
              </a:solidFill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241800-46CF-4959-B00D-4AFC5017CBA8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786DAAE6-830D-A945-A9D4-BE4FC00621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75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">
    <p:bg>
      <p:bgPr>
        <a:solidFill>
          <a:srgbClr val="011E4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8AF54-799E-FA4D-8805-CF18392EBDEE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solidFill>
                  <a:schemeClr val="bg2"/>
                </a:solidFill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solidFill>
                <a:schemeClr val="bg2"/>
              </a:solidFill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5169F-3487-C34A-8648-00A55A947D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19C085E0-5A24-0540-9566-1F8EAF22C5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771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0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78AF54-799E-FA4D-8805-CF18392EBDEE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solidFill>
                  <a:schemeClr val="bg2"/>
                </a:solidFill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solidFill>
                <a:schemeClr val="bg2"/>
              </a:solidFill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0D5169F-3487-C34A-8648-00A55A947D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D116FF47-4264-A949-9909-160597FBF8B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6044" y="52850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49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F05C9C73-1FF6-9E4A-8A94-3DA29250355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04E452-B50C-4C4D-BE94-856E0D345016}"/>
              </a:ext>
            </a:extLst>
          </p:cNvPr>
          <p:cNvSpPr txBox="1"/>
          <p:nvPr userDrawn="1"/>
        </p:nvSpPr>
        <p:spPr>
          <a:xfrm>
            <a:off x="16859165" y="9198396"/>
            <a:ext cx="66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93ABEDF-2FD4-CE41-BE6E-C03412F0A819}" type="slidenum">
              <a:rPr lang="en-US" sz="1600" b="0" smtClean="0">
                <a:solidFill>
                  <a:schemeClr val="bg2"/>
                </a:solidFill>
                <a:latin typeface="Beba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pPr algn="r"/>
              <a:t>‹#›</a:t>
            </a:fld>
            <a:endParaRPr lang="en-US" sz="1600" b="0" dirty="0">
              <a:solidFill>
                <a:schemeClr val="bg2"/>
              </a:solidFill>
              <a:latin typeface="Beba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8BA8E4B-E607-4B26-A184-E5566B107FCB}"/>
              </a:ext>
            </a:extLst>
          </p:cNvPr>
          <p:cNvCxnSpPr>
            <a:cxnSpLocks/>
          </p:cNvCxnSpPr>
          <p:nvPr userDrawn="1"/>
        </p:nvCxnSpPr>
        <p:spPr>
          <a:xfrm flipV="1">
            <a:off x="17568333" y="9352284"/>
            <a:ext cx="719667" cy="15389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885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09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4">
            <a:extLst>
              <a:ext uri="{FF2B5EF4-FFF2-40B4-BE49-F238E27FC236}">
                <a16:creationId xmlns:a16="http://schemas.microsoft.com/office/drawing/2014/main" id="{0F5EFF66-D2D9-684B-8ED9-238F84164B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74958" y="5805497"/>
            <a:ext cx="10167255" cy="2490076"/>
          </a:xfrm>
          <a:prstGeom prst="rect">
            <a:avLst/>
          </a:prstGeom>
        </p:spPr>
        <p:txBody>
          <a:bodyPr/>
          <a:lstStyle>
            <a:lvl1pPr algn="r">
              <a:lnSpc>
                <a:spcPct val="80000"/>
              </a:lnSpc>
              <a:defRPr sz="6600" b="1" i="0" spc="0">
                <a:solidFill>
                  <a:srgbClr val="F5333F"/>
                </a:solidFill>
                <a:latin typeface="Montserrat" pitchFamily="2" charset="77"/>
              </a:defRPr>
            </a:lvl1pPr>
          </a:lstStyle>
          <a:p>
            <a:r>
              <a:rPr lang="en-US" dirty="0"/>
              <a:t>CLICK TO EDIT: </a:t>
            </a:r>
            <a:br>
              <a:rPr lang="en-US" dirty="0"/>
            </a:br>
            <a:r>
              <a:rPr lang="en-US" dirty="0"/>
              <a:t>THE HEADLINE </a:t>
            </a:r>
            <a:br>
              <a:rPr lang="en-US" dirty="0"/>
            </a:br>
            <a:r>
              <a:rPr lang="en-US" dirty="0"/>
              <a:t>GOES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23881EF-09C3-3C4E-B7E9-9F9B004EE7D2}"/>
              </a:ext>
            </a:extLst>
          </p:cNvPr>
          <p:cNvSpPr txBox="1"/>
          <p:nvPr userDrawn="1"/>
        </p:nvSpPr>
        <p:spPr>
          <a:xfrm>
            <a:off x="11942955" y="9036862"/>
            <a:ext cx="51992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EE42E42-3F74-A040-9795-FDEDABB6AC51}" type="datetime3">
              <a:rPr lang="en-US" sz="2400" b="1" i="0" smtClean="0">
                <a:solidFill>
                  <a:schemeClr val="bg2"/>
                </a:solidFill>
                <a:latin typeface="Montserrat SemiBold" pitchFamily="2" charset="77"/>
                <a:ea typeface="Open Sans" panose="020B0606030504020204" pitchFamily="34" charset="0"/>
                <a:cs typeface="Open Sans" panose="020B0606030504020204" pitchFamily="34" charset="0"/>
              </a:rPr>
              <a:t>9 May 2024</a:t>
            </a:fld>
            <a:endParaRPr lang="en-US" sz="2400" b="1" i="0" dirty="0">
              <a:solidFill>
                <a:schemeClr val="bg2"/>
              </a:solidFill>
              <a:latin typeface="Montserrat SemiBold" pitchFamily="2" charset="77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9A687A7C-FEA5-2542-ABBD-B6B94C4D89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39" y="429970"/>
            <a:ext cx="2052735" cy="115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663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2164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24" r:id="rId1"/>
    <p:sldLayoutId id="2147484637" r:id="rId2"/>
    <p:sldLayoutId id="2147484611" r:id="rId3"/>
    <p:sldLayoutId id="2147484598" r:id="rId4"/>
    <p:sldLayoutId id="2147484605" r:id="rId5"/>
    <p:sldLayoutId id="2147484603" r:id="rId6"/>
    <p:sldLayoutId id="2147484609" r:id="rId7"/>
    <p:sldLayoutId id="2147484634" r:id="rId8"/>
    <p:sldLayoutId id="2147484631" r:id="rId9"/>
    <p:sldLayoutId id="2147484632" r:id="rId10"/>
    <p:sldLayoutId id="2147484467" r:id="rId11"/>
    <p:sldLayoutId id="2147484600" r:id="rId12"/>
    <p:sldLayoutId id="2147484610" r:id="rId13"/>
    <p:sldLayoutId id="2147484606" r:id="rId14"/>
    <p:sldLayoutId id="2147484607" r:id="rId15"/>
    <p:sldLayoutId id="2147484636" r:id="rId16"/>
    <p:sldLayoutId id="2147484633" r:id="rId17"/>
    <p:sldLayoutId id="2147484635" r:id="rId18"/>
    <p:sldLayoutId id="2147484608" r:id="rId19"/>
    <p:sldLayoutId id="2147484627" r:id="rId20"/>
    <p:sldLayoutId id="2147484628" r:id="rId21"/>
    <p:sldLayoutId id="2147484629" r:id="rId22"/>
    <p:sldLayoutId id="2147484630" r:id="rId23"/>
    <p:sldLayoutId id="2147484465" r:id="rId24"/>
    <p:sldLayoutId id="2147484599" r:id="rId25"/>
    <p:sldLayoutId id="2147484621" r:id="rId26"/>
    <p:sldLayoutId id="2147484613" r:id="rId27"/>
    <p:sldLayoutId id="2147484474" r:id="rId28"/>
    <p:sldLayoutId id="2147484472" r:id="rId29"/>
  </p:sldLayoutIdLst>
  <p:hf sldNum="0" hdr="0" ftr="0"/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267A819-5F14-0DB6-D8D4-B0E3567E6D88}"/>
              </a:ext>
            </a:extLst>
          </p:cNvPr>
          <p:cNvGrpSpPr/>
          <p:nvPr/>
        </p:nvGrpSpPr>
        <p:grpSpPr>
          <a:xfrm>
            <a:off x="5486398" y="779868"/>
            <a:ext cx="6789107" cy="8728852"/>
            <a:chOff x="5486398" y="779868"/>
            <a:chExt cx="6789107" cy="872885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4A44267-3798-9B24-ED06-8DFE69CE4B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86398" y="779868"/>
              <a:ext cx="6789107" cy="8728852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86A90528-5927-38D9-9AEE-8B67070E58A6}"/>
                </a:ext>
              </a:extLst>
            </p:cNvPr>
            <p:cNvSpPr/>
            <p:nvPr/>
          </p:nvSpPr>
          <p:spPr>
            <a:xfrm>
              <a:off x="5486399" y="7212382"/>
              <a:ext cx="6512784" cy="17411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200" b="1" dirty="0">
                  <a:solidFill>
                    <a:srgbClr val="5C2504"/>
                  </a:solidFill>
                  <a:latin typeface="Rockwell" panose="02060603020205020403" pitchFamily="18" charset="0"/>
                </a:rPr>
                <a:t>Terremoto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4686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28B50B8-A8FA-8A0F-FE20-82CEAACB616C}"/>
              </a:ext>
            </a:extLst>
          </p:cNvPr>
          <p:cNvGrpSpPr/>
          <p:nvPr/>
        </p:nvGrpSpPr>
        <p:grpSpPr>
          <a:xfrm>
            <a:off x="5561556" y="941688"/>
            <a:ext cx="6739003" cy="8495046"/>
            <a:chOff x="5561556" y="941688"/>
            <a:chExt cx="6739003" cy="849504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22605354-70A6-EB61-8D02-38E55BFB750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61556" y="941688"/>
              <a:ext cx="6739003" cy="8495046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6711E5D-119E-0EA3-6AF0-E2D7BC2AA285}"/>
                </a:ext>
              </a:extLst>
            </p:cNvPr>
            <p:cNvSpPr/>
            <p:nvPr/>
          </p:nvSpPr>
          <p:spPr>
            <a:xfrm>
              <a:off x="6017342" y="7521678"/>
              <a:ext cx="5810865" cy="182522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9600" b="1" dirty="0">
                  <a:solidFill>
                    <a:srgbClr val="D89116"/>
                  </a:solidFill>
                  <a:latin typeface="Rockwell" panose="02060603020205020403" pitchFamily="18" charset="0"/>
                </a:rPr>
                <a:t>Sequía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9897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7E547FE-7F11-6CCD-BFE0-90018D4FCDF0}"/>
              </a:ext>
            </a:extLst>
          </p:cNvPr>
          <p:cNvGrpSpPr/>
          <p:nvPr/>
        </p:nvGrpSpPr>
        <p:grpSpPr>
          <a:xfrm>
            <a:off x="5023981" y="988522"/>
            <a:ext cx="8043090" cy="8413009"/>
            <a:chOff x="5023981" y="988522"/>
            <a:chExt cx="8043090" cy="8413009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3EBCA11-6387-F48F-FACA-0675925733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37132" y="988522"/>
              <a:ext cx="7502046" cy="8413009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DC42BBC-650B-133C-BFFA-6FE908C388BF}"/>
                </a:ext>
              </a:extLst>
            </p:cNvPr>
            <p:cNvSpPr/>
            <p:nvPr/>
          </p:nvSpPr>
          <p:spPr>
            <a:xfrm>
              <a:off x="5023981" y="6961239"/>
              <a:ext cx="8043090" cy="244029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393E4C"/>
                  </a:solidFill>
                  <a:latin typeface="Rockwell" panose="02060603020205020403" pitchFamily="18" charset="0"/>
                </a:rPr>
                <a:t>Temperatura extrema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63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AAD79D-87A1-A131-5235-9E19D1C9F7AF}"/>
              </a:ext>
            </a:extLst>
          </p:cNvPr>
          <p:cNvGrpSpPr/>
          <p:nvPr/>
        </p:nvGrpSpPr>
        <p:grpSpPr>
          <a:xfrm>
            <a:off x="5023981" y="961121"/>
            <a:ext cx="8043090" cy="8621605"/>
            <a:chOff x="5023981" y="961121"/>
            <a:chExt cx="8043090" cy="86216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9BC06992-1366-D03B-AEAF-6293E14A2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16266" y="961121"/>
              <a:ext cx="7209969" cy="8621605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AFF038DE-9687-F048-FEFD-B378E961B663}"/>
                </a:ext>
              </a:extLst>
            </p:cNvPr>
            <p:cNvSpPr/>
            <p:nvPr/>
          </p:nvSpPr>
          <p:spPr>
            <a:xfrm>
              <a:off x="5023981" y="7660412"/>
              <a:ext cx="8043090" cy="19223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303192"/>
                  </a:solidFill>
                  <a:latin typeface="Rockwell" panose="02060603020205020403" pitchFamily="18" charset="0"/>
                </a:rPr>
                <a:t>Inundación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6040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6B663C9-34F9-8DAC-66B2-FB20418B05C5}"/>
              </a:ext>
            </a:extLst>
          </p:cNvPr>
          <p:cNvGrpSpPr/>
          <p:nvPr/>
        </p:nvGrpSpPr>
        <p:grpSpPr>
          <a:xfrm>
            <a:off x="4835856" y="419512"/>
            <a:ext cx="7877254" cy="9526154"/>
            <a:chOff x="4835856" y="419512"/>
            <a:chExt cx="7877254" cy="9526154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365CC8E-A3F5-565F-9F3F-8D23A6A2C8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48823" y="419512"/>
              <a:ext cx="6651320" cy="9526154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BC6C7129-28AD-F8FE-AAE6-E72EA12578E4}"/>
                </a:ext>
              </a:extLst>
            </p:cNvPr>
            <p:cNvSpPr/>
            <p:nvPr/>
          </p:nvSpPr>
          <p:spPr>
            <a:xfrm>
              <a:off x="4835856" y="6194323"/>
              <a:ext cx="7877254" cy="36747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B85630"/>
                  </a:solidFill>
                  <a:latin typeface="Rockwell" panose="02060603020205020403" pitchFamily="18" charset="0"/>
                </a:rPr>
                <a:t>Movimiento de masa (seca)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378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2D1ABF0-C539-C3D1-6984-5AD96350934E}"/>
              </a:ext>
            </a:extLst>
          </p:cNvPr>
          <p:cNvGrpSpPr/>
          <p:nvPr/>
        </p:nvGrpSpPr>
        <p:grpSpPr>
          <a:xfrm>
            <a:off x="5023981" y="424656"/>
            <a:ext cx="8043090" cy="9043708"/>
            <a:chOff x="5023981" y="424656"/>
            <a:chExt cx="8043090" cy="9043708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0A775AD-909E-297D-B984-3F91458EA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93996" y="424656"/>
              <a:ext cx="7419714" cy="9043708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12F85DED-8068-C6F3-D74E-96624433FF9D}"/>
                </a:ext>
              </a:extLst>
            </p:cNvPr>
            <p:cNvSpPr/>
            <p:nvPr/>
          </p:nvSpPr>
          <p:spPr>
            <a:xfrm>
              <a:off x="5023981" y="7660412"/>
              <a:ext cx="8043090" cy="17411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66ABA0"/>
                  </a:solidFill>
                  <a:latin typeface="Rockwell" panose="02060603020205020403" pitchFamily="18" charset="0"/>
                </a:rPr>
                <a:t>Deslizamiento de tierra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399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8D86917-9B04-A728-419C-9091F1634D50}"/>
              </a:ext>
            </a:extLst>
          </p:cNvPr>
          <p:cNvGrpSpPr/>
          <p:nvPr/>
        </p:nvGrpSpPr>
        <p:grpSpPr>
          <a:xfrm>
            <a:off x="5023981" y="283347"/>
            <a:ext cx="8043090" cy="9338531"/>
            <a:chOff x="5023981" y="283347"/>
            <a:chExt cx="8043090" cy="933853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D8BEAF9-1901-1954-F925-1A23D7BC3D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25087" y="283347"/>
              <a:ext cx="6687790" cy="9338531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C544E825-D931-F05E-0F6F-F00F02BFE735}"/>
                </a:ext>
              </a:extLst>
            </p:cNvPr>
            <p:cNvSpPr/>
            <p:nvPr/>
          </p:nvSpPr>
          <p:spPr>
            <a:xfrm>
              <a:off x="5023981" y="7905135"/>
              <a:ext cx="8043090" cy="149639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73788F"/>
                  </a:solidFill>
                  <a:latin typeface="Rockwell" panose="02060603020205020403" pitchFamily="18" charset="0"/>
                </a:rPr>
                <a:t>Tormenta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9609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F86F32-6451-7F68-ECBD-DF4AD6911E1D}"/>
              </a:ext>
            </a:extLst>
          </p:cNvPr>
          <p:cNvGrpSpPr/>
          <p:nvPr/>
        </p:nvGrpSpPr>
        <p:grpSpPr>
          <a:xfrm>
            <a:off x="4994484" y="347336"/>
            <a:ext cx="8043090" cy="9682110"/>
            <a:chOff x="4994484" y="347336"/>
            <a:chExt cx="8043090" cy="968211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0C9D47F-02C1-AED0-EA54-23A1246C2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98926" y="347336"/>
              <a:ext cx="6789107" cy="9682110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3DCB26D5-3FA0-23E7-EBD4-B2C1D2543809}"/>
                </a:ext>
              </a:extLst>
            </p:cNvPr>
            <p:cNvSpPr/>
            <p:nvPr/>
          </p:nvSpPr>
          <p:spPr>
            <a:xfrm>
              <a:off x="4994484" y="6961239"/>
              <a:ext cx="8043090" cy="265470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893E1E"/>
                  </a:solidFill>
                  <a:latin typeface="Rockwell" panose="02060603020205020403" pitchFamily="18" charset="0"/>
                </a:rPr>
                <a:t>Actividad volcánica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1441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ED151E7-9BB6-B58D-FBF1-0950F67D8503}"/>
              </a:ext>
            </a:extLst>
          </p:cNvPr>
          <p:cNvSpPr/>
          <p:nvPr/>
        </p:nvSpPr>
        <p:spPr>
          <a:xfrm>
            <a:off x="16847507" y="8204548"/>
            <a:ext cx="1427967" cy="1741118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44E4BD9-39BE-058B-6CFD-3A866EC67857}"/>
              </a:ext>
            </a:extLst>
          </p:cNvPr>
          <p:cNvGrpSpPr/>
          <p:nvPr/>
        </p:nvGrpSpPr>
        <p:grpSpPr>
          <a:xfrm>
            <a:off x="5423770" y="-183425"/>
            <a:ext cx="7106009" cy="10472013"/>
            <a:chOff x="5423770" y="-183425"/>
            <a:chExt cx="7106009" cy="1047201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690A4B7-9338-C88B-7F6D-36C6B568E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23770" y="-183425"/>
              <a:ext cx="7106009" cy="10472013"/>
            </a:xfrm>
            <a:prstGeom prst="rect">
              <a:avLst/>
            </a:prstGeom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9A2AE43A-685E-B945-9991-5670038DD375}"/>
                </a:ext>
              </a:extLst>
            </p:cNvPr>
            <p:cNvSpPr/>
            <p:nvPr/>
          </p:nvSpPr>
          <p:spPr>
            <a:xfrm>
              <a:off x="5561273" y="7433187"/>
              <a:ext cx="6968506" cy="19683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0"/>
            <a:lstStyle/>
            <a:p>
              <a:pPr algn="ctr"/>
              <a:r>
                <a:rPr lang="es-ES_tradnl" sz="8800" b="1" dirty="0">
                  <a:solidFill>
                    <a:srgbClr val="C6331C"/>
                  </a:solidFill>
                  <a:latin typeface="Rockwell" panose="02060603020205020403" pitchFamily="18" charset="0"/>
                </a:rPr>
                <a:t>Incendio forestal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97745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3F3F3F"/>
      </a:lt1>
      <a:dk2>
        <a:srgbClr val="33394B"/>
      </a:dk2>
      <a:lt2>
        <a:srgbClr val="FFFFFF"/>
      </a:lt2>
      <a:accent1>
        <a:srgbClr val="001D41"/>
      </a:accent1>
      <a:accent2>
        <a:srgbClr val="E8E8E8"/>
      </a:accent2>
      <a:accent3>
        <a:srgbClr val="F5333F"/>
      </a:accent3>
      <a:accent4>
        <a:srgbClr val="F5333F"/>
      </a:accent4>
      <a:accent5>
        <a:srgbClr val="001D41"/>
      </a:accent5>
      <a:accent6>
        <a:srgbClr val="FF4E51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232B36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FAF2D43E-5665-4E85-B3BD-8C6FEBBA64AB}" vid="{5089A45E-ED2A-4F29-B006-5629280DCC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EE34A6A784DA447B254ACC2E642EECD" ma:contentTypeVersion="0" ma:contentTypeDescription="Opret et nyt dokument." ma:contentTypeScope="" ma:versionID="958f58f0f145cf75b4bf20c7d5491bd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bfec51d8a1d6c8745201dbefb417da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E6F00C-9BFF-4B5C-AC17-950BEE8409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9DE996-2AA5-4868-80C9-CC05F81468CA}"/>
</file>

<file path=customXml/itemProps3.xml><?xml version="1.0" encoding="utf-8"?>
<ds:datastoreItem xmlns:ds="http://schemas.openxmlformats.org/officeDocument/2006/customXml" ds:itemID="{0FEBD396-4C28-413D-BCC9-B0F8204F37BC}">
  <ds:schemaRefs>
    <ds:schemaRef ds:uri="14bfd2bb-3d4a-4549-9197-f3410a8da64b"/>
    <ds:schemaRef ds:uri="0d32debe-45c8-4d10-9ef2-dd88a95b3a4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infopath/2007/PartnerControls"/>
    <ds:schemaRef ds:uri="abbeec68-b05e-4e2e-88e5-2ac3e13fe809"/>
    <ds:schemaRef ds:uri="d04ac8df-6fd2-482f-b819-b97b1136af7f"/>
    <ds:schemaRef ds:uri="76ac43d3-1eee-4641-a568-633ce8a07b86"/>
    <ds:schemaRef ds:uri="869124fb-5706-453c-8f3e-f05d9669f37f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ps_centre_presentation_master</Template>
  <TotalTime>56</TotalTime>
  <Words>19</Words>
  <Application>Microsoft Office PowerPoint</Application>
  <PresentationFormat>Custom</PresentationFormat>
  <Paragraphs>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Bebas</vt:lpstr>
      <vt:lpstr>Montserrat</vt:lpstr>
      <vt:lpstr>Calibri</vt:lpstr>
      <vt:lpstr>Montserrat SemiBold</vt:lpstr>
      <vt:lpstr>Rockwell</vt:lpstr>
      <vt:lpstr>Open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HEADLINE FOR THIS TEMPLATE </dc:title>
  <dc:creator>Shona Whitton</dc:creator>
  <cp:lastModifiedBy>Andrés Tarté</cp:lastModifiedBy>
  <cp:revision>4</cp:revision>
  <dcterms:created xsi:type="dcterms:W3CDTF">2022-09-22T08:34:08Z</dcterms:created>
  <dcterms:modified xsi:type="dcterms:W3CDTF">2024-05-10T03:43:40Z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0x0101000EE34A6A784DA447B254ACC2E642EECD</vt:lpwstr>
  </property>
  <property fmtid="{D5CDD505-2E9C-101B-9397-08002B2CF9AE}" pid="3" name="rkSubject">
    <vt:lpwstr>33;#Project Development|ea95ca56-4593-4ddf-bb44-4d625fd703e5;#37;##Competence development - staff|2c612044-4a9e-456d-b728-9e1102152de6;#39;##Capacity Building|598d68aa-623d-45ec-bceb-d205edf42155;#44;##Mental Health and Psychosocial Support|c3d237ec-4728-4433-8c55-55bdd81b6d7c;#49;##Disaster Management|b1267a9c-f6f2-432a-8830-65e5cbc9fd96</vt:lpwstr>
  </property>
  <property fmtid="{D5CDD505-2E9C-101B-9397-08002B2CF9AE}" pid="4" name="rkCaseRespUnit">
    <vt:lpwstr>50;#Psykosociale Referencecenter:PSP Technical Advisors|1e7eda7f-cfdf-429b-b274-886cef9fb245</vt:lpwstr>
  </property>
  <property fmtid="{D5CDD505-2E9C-101B-9397-08002B2CF9AE}" pid="5" name="rkOpenConfidential">
    <vt:lpwstr>6;#Open|5b634c15-81a0-4474-a1b9-c7fcf95d35c4</vt:lpwstr>
  </property>
  <property fmtid="{D5CDD505-2E9C-101B-9397-08002B2CF9AE}" pid="6" name="rkDocDirection">
    <vt:lpwstr>7;#Internal|bf6bc60c-60b7-4f48-b412-c18e1ee58d20</vt:lpwstr>
  </property>
  <property fmtid="{D5CDD505-2E9C-101B-9397-08002B2CF9AE}" pid="7" name="rkDocumentStatus">
    <vt:lpwstr>8;#Final|9ae6fcd9-b451-46c0-9019-188a10b11456</vt:lpwstr>
  </property>
  <property fmtid="{D5CDD505-2E9C-101B-9397-08002B2CF9AE}" pid="8" name="rkProcess">
    <vt:lpwstr/>
  </property>
  <property fmtid="{D5CDD505-2E9C-101B-9397-08002B2CF9AE}" pid="9" name="MediaServiceImageTags">
    <vt:lpwstr/>
  </property>
</Properties>
</file>