
<file path=[Content_Types].xml><?xml version="1.0" encoding="utf-8"?>
<Types xmlns="http://schemas.openxmlformats.org/package/2006/content-types">
  <Default Extension="emf" ContentType="image/x-emf"/>
  <Default Extension="fntdata" ContentType="application/x-fontdata"/>
  <Default Extension="gif" ContentType="image/gi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4248" r:id="rId4"/>
    <p:sldMasterId id="2147484639" r:id="rId5"/>
  </p:sldMasterIdLst>
  <p:notesMasterIdLst>
    <p:notesMasterId r:id="rId108"/>
  </p:notesMasterIdLst>
  <p:handoutMasterIdLst>
    <p:handoutMasterId r:id="rId109"/>
  </p:handoutMasterIdLst>
  <p:sldIdLst>
    <p:sldId id="4022" r:id="rId6"/>
    <p:sldId id="4039" r:id="rId7"/>
    <p:sldId id="4027" r:id="rId8"/>
    <p:sldId id="4040" r:id="rId9"/>
    <p:sldId id="4028" r:id="rId10"/>
    <p:sldId id="4041" r:id="rId11"/>
    <p:sldId id="4115" r:id="rId12"/>
    <p:sldId id="4043" r:id="rId13"/>
    <p:sldId id="4030" r:id="rId14"/>
    <p:sldId id="4118" r:id="rId15"/>
    <p:sldId id="4044" r:id="rId16"/>
    <p:sldId id="4045" r:id="rId17"/>
    <p:sldId id="4046" r:id="rId18"/>
    <p:sldId id="4047" r:id="rId19"/>
    <p:sldId id="4048" r:id="rId20"/>
    <p:sldId id="4049" r:id="rId21"/>
    <p:sldId id="4050" r:id="rId22"/>
    <p:sldId id="4131" r:id="rId23"/>
    <p:sldId id="4119" r:id="rId24"/>
    <p:sldId id="4052" r:id="rId25"/>
    <p:sldId id="4053" r:id="rId26"/>
    <p:sldId id="4054" r:id="rId27"/>
    <p:sldId id="4120" r:id="rId28"/>
    <p:sldId id="4055" r:id="rId29"/>
    <p:sldId id="4056" r:id="rId30"/>
    <p:sldId id="4121" r:id="rId31"/>
    <p:sldId id="4122" r:id="rId32"/>
    <p:sldId id="4031" r:id="rId33"/>
    <p:sldId id="4057" r:id="rId34"/>
    <p:sldId id="4116" r:id="rId35"/>
    <p:sldId id="4058" r:id="rId36"/>
    <p:sldId id="4059" r:id="rId37"/>
    <p:sldId id="4033" r:id="rId38"/>
    <p:sldId id="4060" r:id="rId39"/>
    <p:sldId id="4061" r:id="rId40"/>
    <p:sldId id="4062" r:id="rId41"/>
    <p:sldId id="4063" r:id="rId42"/>
    <p:sldId id="4032" r:id="rId43"/>
    <p:sldId id="4064" r:id="rId44"/>
    <p:sldId id="4065" r:id="rId45"/>
    <p:sldId id="4067" r:id="rId46"/>
    <p:sldId id="4068" r:id="rId47"/>
    <p:sldId id="4069" r:id="rId48"/>
    <p:sldId id="4070" r:id="rId49"/>
    <p:sldId id="4071" r:id="rId50"/>
    <p:sldId id="311" r:id="rId51"/>
    <p:sldId id="381" r:id="rId52"/>
    <p:sldId id="390" r:id="rId53"/>
    <p:sldId id="387" r:id="rId54"/>
    <p:sldId id="392" r:id="rId55"/>
    <p:sldId id="389" r:id="rId56"/>
    <p:sldId id="382" r:id="rId57"/>
    <p:sldId id="415" r:id="rId58"/>
    <p:sldId id="4036" r:id="rId59"/>
    <p:sldId id="4086" r:id="rId60"/>
    <p:sldId id="4087" r:id="rId61"/>
    <p:sldId id="4088" r:id="rId62"/>
    <p:sldId id="393" r:id="rId63"/>
    <p:sldId id="383" r:id="rId64"/>
    <p:sldId id="398" r:id="rId65"/>
    <p:sldId id="399" r:id="rId66"/>
    <p:sldId id="400" r:id="rId67"/>
    <p:sldId id="402" r:id="rId68"/>
    <p:sldId id="412" r:id="rId69"/>
    <p:sldId id="409" r:id="rId70"/>
    <p:sldId id="401" r:id="rId71"/>
    <p:sldId id="4037" r:id="rId72"/>
    <p:sldId id="4089" r:id="rId73"/>
    <p:sldId id="4090" r:id="rId74"/>
    <p:sldId id="4091" r:id="rId75"/>
    <p:sldId id="4092" r:id="rId76"/>
    <p:sldId id="4034" r:id="rId77"/>
    <p:sldId id="4072" r:id="rId78"/>
    <p:sldId id="4076" r:id="rId79"/>
    <p:sldId id="4077" r:id="rId80"/>
    <p:sldId id="4117" r:id="rId81"/>
    <p:sldId id="4078" r:id="rId82"/>
    <p:sldId id="4035" r:id="rId83"/>
    <p:sldId id="4079" r:id="rId84"/>
    <p:sldId id="4080" r:id="rId85"/>
    <p:sldId id="4081" r:id="rId86"/>
    <p:sldId id="4082" r:id="rId87"/>
    <p:sldId id="4083" r:id="rId88"/>
    <p:sldId id="4084" r:id="rId89"/>
    <p:sldId id="4085" r:id="rId90"/>
    <p:sldId id="4073" r:id="rId91"/>
    <p:sldId id="4093" r:id="rId92"/>
    <p:sldId id="4094" r:id="rId93"/>
    <p:sldId id="4095" r:id="rId94"/>
    <p:sldId id="4074" r:id="rId95"/>
    <p:sldId id="4096" r:id="rId96"/>
    <p:sldId id="4097" r:id="rId97"/>
    <p:sldId id="4099" r:id="rId98"/>
    <p:sldId id="4101" r:id="rId99"/>
    <p:sldId id="4124" r:id="rId100"/>
    <p:sldId id="4128" r:id="rId101"/>
    <p:sldId id="4075" r:id="rId102"/>
    <p:sldId id="4125" r:id="rId103"/>
    <p:sldId id="4126" r:id="rId104"/>
    <p:sldId id="4127" r:id="rId105"/>
    <p:sldId id="4110" r:id="rId106"/>
    <p:sldId id="4114" r:id="rId107"/>
  </p:sldIdLst>
  <p:sldSz cx="18288000" cy="10288588"/>
  <p:notesSz cx="6797675" cy="9926638"/>
  <p:embeddedFontLst>
    <p:embeddedFont>
      <p:font typeface="Arial Narrow" panose="020B0606020202030204" pitchFamily="34" charset="0"/>
      <p:regular r:id="rId110"/>
      <p:bold r:id="rId111"/>
      <p:italic r:id="rId112"/>
      <p:boldItalic r:id="rId113"/>
    </p:embeddedFont>
    <p:embeddedFont>
      <p:font typeface="Bebas" panose="020B0604020202020204" charset="0"/>
      <p:regular r:id="rId114"/>
    </p:embeddedFont>
    <p:embeddedFont>
      <p:font typeface="Calibri" panose="020F0502020204030204" pitchFamily="34" charset="0"/>
      <p:regular r:id="rId115"/>
      <p:bold r:id="rId116"/>
      <p:italic r:id="rId117"/>
      <p:boldItalic r:id="rId118"/>
    </p:embeddedFont>
    <p:embeddedFont>
      <p:font typeface="Calibri Light" panose="020F0302020204030204" pitchFamily="34" charset="0"/>
      <p:regular r:id="rId119"/>
      <p:italic r:id="rId120"/>
    </p:embeddedFont>
    <p:embeddedFont>
      <p:font typeface="Ebrima" panose="02000000000000000000" pitchFamily="2" charset="0"/>
      <p:regular r:id="rId121"/>
      <p:bold r:id="rId122"/>
    </p:embeddedFont>
    <p:embeddedFont>
      <p:font typeface="Lato" panose="020F0502020204030203" pitchFamily="34" charset="0"/>
      <p:regular r:id="rId123"/>
      <p:bold r:id="rId124"/>
      <p:italic r:id="rId125"/>
      <p:boldItalic r:id="rId126"/>
    </p:embeddedFont>
    <p:embeddedFont>
      <p:font typeface="Montserrat" panose="00000500000000000000" pitchFamily="2" charset="0"/>
      <p:regular r:id="rId127"/>
      <p:bold r:id="rId128"/>
      <p:italic r:id="rId129"/>
      <p:boldItalic r:id="rId130"/>
    </p:embeddedFont>
    <p:embeddedFont>
      <p:font typeface="Montserrat SemiBold" panose="00000700000000000000" pitchFamily="2" charset="0"/>
      <p:regular r:id="rId131"/>
      <p:bold r:id="rId132"/>
      <p:italic r:id="rId133"/>
      <p:boldItalic r:id="rId134"/>
    </p:embeddedFont>
    <p:embeddedFont>
      <p:font typeface="Open Sans" panose="020B0606030504020204" pitchFamily="34" charset="0"/>
      <p:regular r:id="rId135"/>
      <p:bold r:id="rId136"/>
      <p:italic r:id="rId137"/>
      <p:boldItalic r:id="rId138"/>
    </p:embeddedFont>
    <p:embeddedFont>
      <p:font typeface="Segoe UI" panose="020B0502040204020203" pitchFamily="34" charset="0"/>
      <p:regular r:id="rId139"/>
      <p:bold r:id="rId140"/>
      <p:italic r:id="rId141"/>
      <p:boldItalic r:id="rId142"/>
    </p:embeddedFont>
  </p:embeddedFontLst>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687617"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1375235"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2062852"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275047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3438086" algn="l" defTabSz="1375235" rtl="0" eaLnBrk="1" latinLnBrk="0" hangingPunct="1">
      <a:defRPr kern="1200">
        <a:solidFill>
          <a:schemeClr val="tx1"/>
        </a:solidFill>
        <a:latin typeface="Calibri" panose="020F0502020204030204" pitchFamily="34" charset="0"/>
        <a:ea typeface="+mn-ea"/>
        <a:cs typeface="+mn-cs"/>
      </a:defRPr>
    </a:lvl6pPr>
    <a:lvl7pPr marL="4125703" algn="l" defTabSz="1375235" rtl="0" eaLnBrk="1" latinLnBrk="0" hangingPunct="1">
      <a:defRPr kern="1200">
        <a:solidFill>
          <a:schemeClr val="tx1"/>
        </a:solidFill>
        <a:latin typeface="Calibri" panose="020F0502020204030204" pitchFamily="34" charset="0"/>
        <a:ea typeface="+mn-ea"/>
        <a:cs typeface="+mn-cs"/>
      </a:defRPr>
    </a:lvl7pPr>
    <a:lvl8pPr marL="4813320" algn="l" defTabSz="1375235" rtl="0" eaLnBrk="1" latinLnBrk="0" hangingPunct="1">
      <a:defRPr kern="1200">
        <a:solidFill>
          <a:schemeClr val="tx1"/>
        </a:solidFill>
        <a:latin typeface="Calibri" panose="020F0502020204030204" pitchFamily="34" charset="0"/>
        <a:ea typeface="+mn-ea"/>
        <a:cs typeface="+mn-cs"/>
      </a:defRPr>
    </a:lvl8pPr>
    <a:lvl9pPr marL="5500937" algn="l" defTabSz="1375235" rtl="0" eaLnBrk="1" latinLnBrk="0" hangingPunct="1">
      <a:defRPr kern="1200">
        <a:solidFill>
          <a:schemeClr val="tx1"/>
        </a:solidFill>
        <a:latin typeface="Calibri" panose="020F0502020204030204" pitchFamily="34" charset="0"/>
        <a:ea typeface="+mn-ea"/>
        <a:cs typeface="+mn-cs"/>
      </a:defRPr>
    </a:lvl9pPr>
  </p:defaultTextStyle>
  <p:extLst>
    <p:ext uri="{521415D9-36F7-43E2-AB2F-B90AF26B5E84}">
      <p14:sectionLst xmlns:p14="http://schemas.microsoft.com/office/powerpoint/2010/main">
        <p14:section name="HEADLINE SLIDES" id="{EE1CA387-3260-44C0-8B94-AA489C507292}">
          <p14:sldIdLst>
            <p14:sldId id="4022"/>
          </p14:sldIdLst>
        </p14:section>
        <p14:section name="AGENDA" id="{B160A451-E20D-4800-989B-02F4C1E3EB85}">
          <p14:sldIdLst>
            <p14:sldId id="4039"/>
            <p14:sldId id="4027"/>
            <p14:sldId id="4040"/>
            <p14:sldId id="4028"/>
            <p14:sldId id="4041"/>
            <p14:sldId id="4115"/>
            <p14:sldId id="4043"/>
            <p14:sldId id="4030"/>
            <p14:sldId id="4118"/>
            <p14:sldId id="4044"/>
            <p14:sldId id="4045"/>
            <p14:sldId id="4046"/>
            <p14:sldId id="4047"/>
            <p14:sldId id="4048"/>
            <p14:sldId id="4049"/>
            <p14:sldId id="4050"/>
            <p14:sldId id="4131"/>
            <p14:sldId id="4119"/>
            <p14:sldId id="4052"/>
            <p14:sldId id="4053"/>
            <p14:sldId id="4054"/>
            <p14:sldId id="4120"/>
            <p14:sldId id="4055"/>
            <p14:sldId id="4056"/>
            <p14:sldId id="4121"/>
            <p14:sldId id="4122"/>
            <p14:sldId id="4031"/>
            <p14:sldId id="4057"/>
            <p14:sldId id="4116"/>
            <p14:sldId id="4058"/>
            <p14:sldId id="4059"/>
            <p14:sldId id="4033"/>
            <p14:sldId id="4060"/>
            <p14:sldId id="4061"/>
            <p14:sldId id="4062"/>
            <p14:sldId id="4063"/>
            <p14:sldId id="4032"/>
            <p14:sldId id="4064"/>
            <p14:sldId id="4065"/>
            <p14:sldId id="4067"/>
            <p14:sldId id="4068"/>
            <p14:sldId id="4069"/>
            <p14:sldId id="4070"/>
            <p14:sldId id="4071"/>
            <p14:sldId id="311"/>
            <p14:sldId id="381"/>
            <p14:sldId id="390"/>
            <p14:sldId id="387"/>
            <p14:sldId id="392"/>
            <p14:sldId id="389"/>
            <p14:sldId id="382"/>
            <p14:sldId id="415"/>
            <p14:sldId id="4036"/>
            <p14:sldId id="4086"/>
            <p14:sldId id="4087"/>
            <p14:sldId id="4088"/>
            <p14:sldId id="393"/>
            <p14:sldId id="383"/>
            <p14:sldId id="398"/>
            <p14:sldId id="399"/>
            <p14:sldId id="400"/>
            <p14:sldId id="402"/>
            <p14:sldId id="412"/>
            <p14:sldId id="409"/>
            <p14:sldId id="401"/>
            <p14:sldId id="4037"/>
            <p14:sldId id="4089"/>
            <p14:sldId id="4090"/>
            <p14:sldId id="4091"/>
            <p14:sldId id="4092"/>
            <p14:sldId id="4034"/>
            <p14:sldId id="4072"/>
            <p14:sldId id="4076"/>
            <p14:sldId id="4077"/>
            <p14:sldId id="4117"/>
            <p14:sldId id="4078"/>
            <p14:sldId id="4035"/>
            <p14:sldId id="4079"/>
            <p14:sldId id="4080"/>
            <p14:sldId id="4081"/>
            <p14:sldId id="4082"/>
            <p14:sldId id="4083"/>
            <p14:sldId id="4084"/>
            <p14:sldId id="4085"/>
            <p14:sldId id="4073"/>
            <p14:sldId id="4093"/>
            <p14:sldId id="4094"/>
            <p14:sldId id="4095"/>
            <p14:sldId id="4074"/>
            <p14:sldId id="4096"/>
            <p14:sldId id="4097"/>
            <p14:sldId id="4099"/>
            <p14:sldId id="4101"/>
            <p14:sldId id="4124"/>
            <p14:sldId id="4128"/>
            <p14:sldId id="4075"/>
            <p14:sldId id="4125"/>
            <p14:sldId id="4126"/>
            <p14:sldId id="4127"/>
            <p14:sldId id="4110"/>
            <p14:sldId id="4114"/>
          </p14:sldIdLst>
        </p14:section>
        <p14:section name="NO CONTENT SLIDE" id="{BCCDEC4A-3F27-4848-8645-6C9EA5EE712A}">
          <p14:sldIdLst/>
        </p14:section>
      </p14:sectionLst>
    </p:ext>
    <p:ext uri="{EFAFB233-063F-42B5-8137-9DF3F51BA10A}">
      <p15:sldGuideLst xmlns:p15="http://schemas.microsoft.com/office/powerpoint/2012/main">
        <p15:guide id="1" orient="horz" pos="3240" userDrawn="1">
          <p15:clr>
            <a:srgbClr val="A4A3A4"/>
          </p15:clr>
        </p15:guide>
        <p15:guide id="2" pos="5760" userDrawn="1">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sper Guhle" initials="JG" lastIdx="1" clrIdx="0">
    <p:extLst>
      <p:ext uri="{19B8F6BF-5375-455C-9EA6-DF929625EA0E}">
        <p15:presenceInfo xmlns:p15="http://schemas.microsoft.com/office/powerpoint/2012/main" userId="S::jeguh@rodekors.dk::c4eeef05-5b40-4cf2-929e-a5e0a64d3c1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2B2B2"/>
    <a:srgbClr val="0272AB"/>
    <a:srgbClr val="8C8C8C"/>
    <a:srgbClr val="18355E"/>
    <a:srgbClr val="F5333F"/>
    <a:srgbClr val="3F3F3F"/>
    <a:srgbClr val="323232"/>
    <a:srgbClr val="CF1319"/>
    <a:srgbClr val="011E41"/>
    <a:srgbClr val="242D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16CECD8-EBC0-4C70-9FBF-1D19C45BC3F2}" v="199" dt="2023-02-27T14:26:54.736"/>
    <p1510:client id="{76FEED53-24A1-4AE0-B0D4-5E36EACB2E41}" v="4" vWet="6" dt="2023-02-27T14:21:05.680"/>
  </p1510:revLst>
</p1510:revInfo>
</file>

<file path=ppt/tableStyles.xml><?xml version="1.0" encoding="utf-8"?>
<a:tblStyleLst xmlns:a="http://schemas.openxmlformats.org/drawingml/2006/main" def="{5C22544A-7EE6-4342-B048-85BDC9FD1C3A}">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DA37D80-6434-44D0-A028-1B22A696006F}" styleName="Светлый стиль 3 — акцент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3" d="100"/>
          <a:sy n="73" d="100"/>
        </p:scale>
        <p:origin x="510" y="54"/>
      </p:cViewPr>
      <p:guideLst>
        <p:guide orient="horz" pos="3240"/>
        <p:guide pos="5760"/>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font" Target="fonts/font8.fntdata"/><Relationship Id="rId21" Type="http://schemas.openxmlformats.org/officeDocument/2006/relationships/slide" Target="slides/slide16.xml"/><Relationship Id="rId42" Type="http://schemas.openxmlformats.org/officeDocument/2006/relationships/slide" Target="slides/slide37.xml"/><Relationship Id="rId63" Type="http://schemas.openxmlformats.org/officeDocument/2006/relationships/slide" Target="slides/slide58.xml"/><Relationship Id="rId84" Type="http://schemas.openxmlformats.org/officeDocument/2006/relationships/slide" Target="slides/slide79.xml"/><Relationship Id="rId138" Type="http://schemas.openxmlformats.org/officeDocument/2006/relationships/font" Target="fonts/font29.fntdata"/><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53" Type="http://schemas.openxmlformats.org/officeDocument/2006/relationships/slide" Target="slides/slide48.xml"/><Relationship Id="rId74" Type="http://schemas.openxmlformats.org/officeDocument/2006/relationships/slide" Target="slides/slide69.xml"/><Relationship Id="rId128" Type="http://schemas.openxmlformats.org/officeDocument/2006/relationships/font" Target="fonts/font19.fntdata"/><Relationship Id="rId149" Type="http://schemas.microsoft.com/office/2015/10/relationships/revisionInfo" Target="revisionInfo.xml"/><Relationship Id="rId5" Type="http://schemas.openxmlformats.org/officeDocument/2006/relationships/slideMaster" Target="slideMasters/slideMaster2.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font" Target="fonts/font4.fntdata"/><Relationship Id="rId118" Type="http://schemas.openxmlformats.org/officeDocument/2006/relationships/font" Target="fonts/font9.fntdata"/><Relationship Id="rId134" Type="http://schemas.openxmlformats.org/officeDocument/2006/relationships/font" Target="fonts/font25.fntdata"/><Relationship Id="rId139" Type="http://schemas.openxmlformats.org/officeDocument/2006/relationships/font" Target="fonts/font30.fntdata"/><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notesMaster" Target="notesMasters/notesMaster1.xml"/><Relationship Id="rId124" Type="http://schemas.openxmlformats.org/officeDocument/2006/relationships/font" Target="fonts/font15.fntdata"/><Relationship Id="rId129" Type="http://schemas.openxmlformats.org/officeDocument/2006/relationships/font" Target="fonts/font20.fntdata"/><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40" Type="http://schemas.openxmlformats.org/officeDocument/2006/relationships/font" Target="fonts/font31.fntdata"/><Relationship Id="rId145"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23" Type="http://schemas.openxmlformats.org/officeDocument/2006/relationships/slide" Target="slides/slide18.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font" Target="fonts/font5.fntdata"/><Relationship Id="rId119" Type="http://schemas.openxmlformats.org/officeDocument/2006/relationships/font" Target="fonts/font10.fntdata"/><Relationship Id="rId44" Type="http://schemas.openxmlformats.org/officeDocument/2006/relationships/slide" Target="slides/slide39.xml"/><Relationship Id="rId60" Type="http://schemas.openxmlformats.org/officeDocument/2006/relationships/slide" Target="slides/slide55.xml"/><Relationship Id="rId65" Type="http://schemas.openxmlformats.org/officeDocument/2006/relationships/slide" Target="slides/slide60.xml"/><Relationship Id="rId81" Type="http://schemas.openxmlformats.org/officeDocument/2006/relationships/slide" Target="slides/slide76.xml"/><Relationship Id="rId86" Type="http://schemas.openxmlformats.org/officeDocument/2006/relationships/slide" Target="slides/slide81.xml"/><Relationship Id="rId130" Type="http://schemas.openxmlformats.org/officeDocument/2006/relationships/font" Target="fonts/font21.fntdata"/><Relationship Id="rId135" Type="http://schemas.openxmlformats.org/officeDocument/2006/relationships/font" Target="fonts/font26.fntdata"/><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handoutMaster" Target="handoutMasters/handoutMaster1.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font" Target="fonts/font11.fntdata"/><Relationship Id="rId125" Type="http://schemas.openxmlformats.org/officeDocument/2006/relationships/font" Target="fonts/font16.fntdata"/><Relationship Id="rId141" Type="http://schemas.openxmlformats.org/officeDocument/2006/relationships/font" Target="fonts/font32.fntdata"/><Relationship Id="rId146" Type="http://schemas.openxmlformats.org/officeDocument/2006/relationships/theme" Target="theme/theme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font" Target="fonts/font1.fntdata"/><Relationship Id="rId115" Type="http://schemas.openxmlformats.org/officeDocument/2006/relationships/font" Target="fonts/font6.fntdata"/><Relationship Id="rId131" Type="http://schemas.openxmlformats.org/officeDocument/2006/relationships/font" Target="fonts/font22.fntdata"/><Relationship Id="rId136" Type="http://schemas.openxmlformats.org/officeDocument/2006/relationships/font" Target="fonts/font27.fntdata"/><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26" Type="http://schemas.openxmlformats.org/officeDocument/2006/relationships/font" Target="fonts/font17.fntdata"/><Relationship Id="rId147"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font" Target="fonts/font12.fntdata"/><Relationship Id="rId142" Type="http://schemas.openxmlformats.org/officeDocument/2006/relationships/font" Target="fonts/font33.fntdata"/><Relationship Id="rId3" Type="http://schemas.openxmlformats.org/officeDocument/2006/relationships/customXml" Target="../customXml/item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font" Target="fonts/font7.fntdata"/><Relationship Id="rId137" Type="http://schemas.openxmlformats.org/officeDocument/2006/relationships/font" Target="fonts/font28.fntdata"/><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font" Target="fonts/font2.fntdata"/><Relationship Id="rId132" Type="http://schemas.openxmlformats.org/officeDocument/2006/relationships/font" Target="fonts/font23.fntdata"/><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 Id="rId127" Type="http://schemas.openxmlformats.org/officeDocument/2006/relationships/font" Target="fonts/font18.fntdata"/><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font" Target="fonts/font13.fntdata"/><Relationship Id="rId143" Type="http://schemas.openxmlformats.org/officeDocument/2006/relationships/commentAuthors" Target="commentAuthors.xml"/><Relationship Id="rId148"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47" Type="http://schemas.openxmlformats.org/officeDocument/2006/relationships/slide" Target="slides/slide42.xml"/><Relationship Id="rId68" Type="http://schemas.openxmlformats.org/officeDocument/2006/relationships/slide" Target="slides/slide63.xml"/><Relationship Id="rId89" Type="http://schemas.openxmlformats.org/officeDocument/2006/relationships/slide" Target="slides/slide84.xml"/><Relationship Id="rId112" Type="http://schemas.openxmlformats.org/officeDocument/2006/relationships/font" Target="fonts/font3.fntdata"/><Relationship Id="rId133" Type="http://schemas.openxmlformats.org/officeDocument/2006/relationships/font" Target="fonts/font24.fntdata"/><Relationship Id="rId16" Type="http://schemas.openxmlformats.org/officeDocument/2006/relationships/slide" Target="slides/slide11.xml"/><Relationship Id="rId37" Type="http://schemas.openxmlformats.org/officeDocument/2006/relationships/slide" Target="slides/slide32.xml"/><Relationship Id="rId58" Type="http://schemas.openxmlformats.org/officeDocument/2006/relationships/slide" Target="slides/slide53.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font" Target="fonts/font14.fntdata"/><Relationship Id="rId144" Type="http://schemas.openxmlformats.org/officeDocument/2006/relationships/presProps" Target="presProps.xml"/><Relationship Id="rId90" Type="http://schemas.openxmlformats.org/officeDocument/2006/relationships/slide" Target="slides/slide8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bina Dziadecka Gråbæk" userId="c7ba2ced-f92a-4478-9d47-369217def78a" providerId="ADAL" clId="{729631AB-B19B-498E-A3B3-79804E1B236A}"/>
    <pc:docChg chg="undo custSel addSld delSld modSld sldOrd modSection">
      <pc:chgData name="Sabina Dziadecka Gråbæk" userId="c7ba2ced-f92a-4478-9d47-369217def78a" providerId="ADAL" clId="{729631AB-B19B-498E-A3B3-79804E1B236A}" dt="2022-12-22T15:00:12.795" v="1842" actId="2696"/>
      <pc:docMkLst>
        <pc:docMk/>
      </pc:docMkLst>
      <pc:sldChg chg="del">
        <pc:chgData name="Sabina Dziadecka Gråbæk" userId="c7ba2ced-f92a-4478-9d47-369217def78a" providerId="ADAL" clId="{729631AB-B19B-498E-A3B3-79804E1B236A}" dt="2022-11-11T12:14:05.512" v="0" actId="47"/>
        <pc:sldMkLst>
          <pc:docMk/>
          <pc:sldMk cId="430443987" sldId="4042"/>
        </pc:sldMkLst>
      </pc:sldChg>
      <pc:sldChg chg="modSp">
        <pc:chgData name="Sabina Dziadecka Gråbæk" userId="c7ba2ced-f92a-4478-9d47-369217def78a" providerId="ADAL" clId="{729631AB-B19B-498E-A3B3-79804E1B236A}" dt="2022-11-11T19:23:40.280" v="50" actId="1076"/>
        <pc:sldMkLst>
          <pc:docMk/>
          <pc:sldMk cId="1310354381" sldId="4045"/>
        </pc:sldMkLst>
        <pc:picChg chg="mod">
          <ac:chgData name="Sabina Dziadecka Gråbæk" userId="c7ba2ced-f92a-4478-9d47-369217def78a" providerId="ADAL" clId="{729631AB-B19B-498E-A3B3-79804E1B236A}" dt="2022-11-11T19:23:40.280" v="50" actId="1076"/>
          <ac:picMkLst>
            <pc:docMk/>
            <pc:sldMk cId="1310354381" sldId="4045"/>
            <ac:picMk id="7" creationId="{70213C4E-6910-4A00-BCC5-A96D2E8ACC94}"/>
          </ac:picMkLst>
        </pc:picChg>
      </pc:sldChg>
      <pc:sldChg chg="modNotesTx">
        <pc:chgData name="Sabina Dziadecka Gråbæk" userId="c7ba2ced-f92a-4478-9d47-369217def78a" providerId="ADAL" clId="{729631AB-B19B-498E-A3B3-79804E1B236A}" dt="2022-11-11T19:30:28.578" v="57"/>
        <pc:sldMkLst>
          <pc:docMk/>
          <pc:sldMk cId="585781972" sldId="4046"/>
        </pc:sldMkLst>
      </pc:sldChg>
      <pc:sldChg chg="addSp modSp mod">
        <pc:chgData name="Sabina Dziadecka Gråbæk" userId="c7ba2ced-f92a-4478-9d47-369217def78a" providerId="ADAL" clId="{729631AB-B19B-498E-A3B3-79804E1B236A}" dt="2022-11-11T13:10:34.357" v="45"/>
        <pc:sldMkLst>
          <pc:docMk/>
          <pc:sldMk cId="2470780804" sldId="4048"/>
        </pc:sldMkLst>
        <pc:spChg chg="mod">
          <ac:chgData name="Sabina Dziadecka Gråbæk" userId="c7ba2ced-f92a-4478-9d47-369217def78a" providerId="ADAL" clId="{729631AB-B19B-498E-A3B3-79804E1B236A}" dt="2022-11-11T13:09:40.952" v="42" actId="1076"/>
          <ac:spMkLst>
            <pc:docMk/>
            <pc:sldMk cId="2470780804" sldId="4048"/>
            <ac:spMk id="2" creationId="{7FC0BE0A-D59B-4DC7-9980-9B4CB52C2590}"/>
          </ac:spMkLst>
        </pc:spChg>
        <pc:spChg chg="mod">
          <ac:chgData name="Sabina Dziadecka Gråbæk" userId="c7ba2ced-f92a-4478-9d47-369217def78a" providerId="ADAL" clId="{729631AB-B19B-498E-A3B3-79804E1B236A}" dt="2022-11-11T13:10:34.357" v="45"/>
          <ac:spMkLst>
            <pc:docMk/>
            <pc:sldMk cId="2470780804" sldId="4048"/>
            <ac:spMk id="3" creationId="{24B7ABCF-8206-47A8-837A-051FE1BA4BAD}"/>
          </ac:spMkLst>
        </pc:spChg>
        <pc:picChg chg="add mod">
          <ac:chgData name="Sabina Dziadecka Gråbæk" userId="c7ba2ced-f92a-4478-9d47-369217def78a" providerId="ADAL" clId="{729631AB-B19B-498E-A3B3-79804E1B236A}" dt="2022-11-11T13:09:37.765" v="41" actId="1076"/>
          <ac:picMkLst>
            <pc:docMk/>
            <pc:sldMk cId="2470780804" sldId="4048"/>
            <ac:picMk id="5" creationId="{A6CFFCC6-58EF-4467-B5EC-AF4C2955A407}"/>
          </ac:picMkLst>
        </pc:picChg>
      </pc:sldChg>
      <pc:sldChg chg="modSp mod modNotesTx">
        <pc:chgData name="Sabina Dziadecka Gråbæk" userId="c7ba2ced-f92a-4478-9d47-369217def78a" providerId="ADAL" clId="{729631AB-B19B-498E-A3B3-79804E1B236A}" dt="2022-11-14T09:56:45.705" v="410" actId="20577"/>
        <pc:sldMkLst>
          <pc:docMk/>
          <pc:sldMk cId="3392691238" sldId="4049"/>
        </pc:sldMkLst>
        <pc:spChg chg="mod">
          <ac:chgData name="Sabina Dziadecka Gråbæk" userId="c7ba2ced-f92a-4478-9d47-369217def78a" providerId="ADAL" clId="{729631AB-B19B-498E-A3B3-79804E1B236A}" dt="2022-11-11T20:32:00.417" v="72" actId="115"/>
          <ac:spMkLst>
            <pc:docMk/>
            <pc:sldMk cId="3392691238" sldId="4049"/>
            <ac:spMk id="3" creationId="{24B7ABCF-8206-47A8-837A-051FE1BA4BAD}"/>
          </ac:spMkLst>
        </pc:spChg>
      </pc:sldChg>
      <pc:sldChg chg="del">
        <pc:chgData name="Sabina Dziadecka Gråbæk" userId="c7ba2ced-f92a-4478-9d47-369217def78a" providerId="ADAL" clId="{729631AB-B19B-498E-A3B3-79804E1B236A}" dt="2022-11-11T12:14:42.179" v="1" actId="2696"/>
        <pc:sldMkLst>
          <pc:docMk/>
          <pc:sldMk cId="362697558" sldId="4051"/>
        </pc:sldMkLst>
      </pc:sldChg>
      <pc:sldChg chg="modNotesTx">
        <pc:chgData name="Sabina Dziadecka Gråbæk" userId="c7ba2ced-f92a-4478-9d47-369217def78a" providerId="ADAL" clId="{729631AB-B19B-498E-A3B3-79804E1B236A}" dt="2022-11-11T19:49:17.490" v="65"/>
        <pc:sldMkLst>
          <pc:docMk/>
          <pc:sldMk cId="2900065401" sldId="4053"/>
        </pc:sldMkLst>
      </pc:sldChg>
      <pc:sldChg chg="mod modShow">
        <pc:chgData name="Sabina Dziadecka Gråbæk" userId="c7ba2ced-f92a-4478-9d47-369217def78a" providerId="ADAL" clId="{729631AB-B19B-498E-A3B3-79804E1B236A}" dt="2022-11-11T19:45:50.385" v="64" actId="729"/>
        <pc:sldMkLst>
          <pc:docMk/>
          <pc:sldMk cId="1772290136" sldId="4054"/>
        </pc:sldMkLst>
      </pc:sldChg>
      <pc:sldChg chg="modSp mod">
        <pc:chgData name="Sabina Dziadecka Gråbæk" userId="c7ba2ced-f92a-4478-9d47-369217def78a" providerId="ADAL" clId="{729631AB-B19B-498E-A3B3-79804E1B236A}" dt="2022-11-15T22:19:27.698" v="544" actId="115"/>
        <pc:sldMkLst>
          <pc:docMk/>
          <pc:sldMk cId="2937531414" sldId="4069"/>
        </pc:sldMkLst>
        <pc:spChg chg="mod">
          <ac:chgData name="Sabina Dziadecka Gråbæk" userId="c7ba2ced-f92a-4478-9d47-369217def78a" providerId="ADAL" clId="{729631AB-B19B-498E-A3B3-79804E1B236A}" dt="2022-11-15T22:19:27.698" v="544" actId="115"/>
          <ac:spMkLst>
            <pc:docMk/>
            <pc:sldMk cId="2937531414" sldId="4069"/>
            <ac:spMk id="2" creationId="{7FC0BE0A-D59B-4DC7-9980-9B4CB52C2590}"/>
          </ac:spMkLst>
        </pc:spChg>
        <pc:spChg chg="mod">
          <ac:chgData name="Sabina Dziadecka Gråbæk" userId="c7ba2ced-f92a-4478-9d47-369217def78a" providerId="ADAL" clId="{729631AB-B19B-498E-A3B3-79804E1B236A}" dt="2022-11-15T22:14:48.514" v="524" actId="1076"/>
          <ac:spMkLst>
            <pc:docMk/>
            <pc:sldMk cId="2937531414" sldId="4069"/>
            <ac:spMk id="3" creationId="{24B7ABCF-8206-47A8-837A-051FE1BA4BAD}"/>
          </ac:spMkLst>
        </pc:spChg>
      </pc:sldChg>
      <pc:sldChg chg="addSp modSp mod modShow">
        <pc:chgData name="Sabina Dziadecka Gråbæk" userId="c7ba2ced-f92a-4478-9d47-369217def78a" providerId="ADAL" clId="{729631AB-B19B-498E-A3B3-79804E1B236A}" dt="2022-12-22T10:36:47.381" v="728" actId="14100"/>
        <pc:sldMkLst>
          <pc:docMk/>
          <pc:sldMk cId="518981173" sldId="4097"/>
        </pc:sldMkLst>
        <pc:spChg chg="mod">
          <ac:chgData name="Sabina Dziadecka Gråbæk" userId="c7ba2ced-f92a-4478-9d47-369217def78a" providerId="ADAL" clId="{729631AB-B19B-498E-A3B3-79804E1B236A}" dt="2022-11-17T15:08:57.034" v="578" actId="1076"/>
          <ac:spMkLst>
            <pc:docMk/>
            <pc:sldMk cId="518981173" sldId="4097"/>
            <ac:spMk id="2" creationId="{7FC0BE0A-D59B-4DC7-9980-9B4CB52C2590}"/>
          </ac:spMkLst>
        </pc:spChg>
        <pc:spChg chg="mod">
          <ac:chgData name="Sabina Dziadecka Gråbæk" userId="c7ba2ced-f92a-4478-9d47-369217def78a" providerId="ADAL" clId="{729631AB-B19B-498E-A3B3-79804E1B236A}" dt="2022-12-22T10:36:20.984" v="722" actId="6549"/>
          <ac:spMkLst>
            <pc:docMk/>
            <pc:sldMk cId="518981173" sldId="4097"/>
            <ac:spMk id="3" creationId="{24B7ABCF-8206-47A8-837A-051FE1BA4BAD}"/>
          </ac:spMkLst>
        </pc:spChg>
        <pc:spChg chg="add mod">
          <ac:chgData name="Sabina Dziadecka Gråbæk" userId="c7ba2ced-f92a-4478-9d47-369217def78a" providerId="ADAL" clId="{729631AB-B19B-498E-A3B3-79804E1B236A}" dt="2022-12-22T10:36:47.381" v="728" actId="14100"/>
          <ac:spMkLst>
            <pc:docMk/>
            <pc:sldMk cId="518981173" sldId="4097"/>
            <ac:spMk id="4" creationId="{F226666F-637B-4923-82C7-4C34726D0660}"/>
          </ac:spMkLst>
        </pc:spChg>
        <pc:spChg chg="add mod">
          <ac:chgData name="Sabina Dziadecka Gråbæk" userId="c7ba2ced-f92a-4478-9d47-369217def78a" providerId="ADAL" clId="{729631AB-B19B-498E-A3B3-79804E1B236A}" dt="2022-12-22T10:36:28.823" v="725" actId="14100"/>
          <ac:spMkLst>
            <pc:docMk/>
            <pc:sldMk cId="518981173" sldId="4097"/>
            <ac:spMk id="5" creationId="{BD5DB270-8597-413F-85E4-2D80199C0A78}"/>
          </ac:spMkLst>
        </pc:spChg>
      </pc:sldChg>
      <pc:sldChg chg="del mod modShow">
        <pc:chgData name="Sabina Dziadecka Gråbæk" userId="c7ba2ced-f92a-4478-9d47-369217def78a" providerId="ADAL" clId="{729631AB-B19B-498E-A3B3-79804E1B236A}" dt="2022-12-22T10:38:20.303" v="729" actId="2696"/>
        <pc:sldMkLst>
          <pc:docMk/>
          <pc:sldMk cId="3643343820" sldId="4098"/>
        </pc:sldMkLst>
      </pc:sldChg>
      <pc:sldChg chg="modSp mod ord modShow">
        <pc:chgData name="Sabina Dziadecka Gråbæk" userId="c7ba2ced-f92a-4478-9d47-369217def78a" providerId="ADAL" clId="{729631AB-B19B-498E-A3B3-79804E1B236A}" dt="2022-12-22T10:45:34.736" v="977" actId="20577"/>
        <pc:sldMkLst>
          <pc:docMk/>
          <pc:sldMk cId="672271104" sldId="4099"/>
        </pc:sldMkLst>
        <pc:spChg chg="mod">
          <ac:chgData name="Sabina Dziadecka Gråbæk" userId="c7ba2ced-f92a-4478-9d47-369217def78a" providerId="ADAL" clId="{729631AB-B19B-498E-A3B3-79804E1B236A}" dt="2022-12-22T10:45:34.736" v="977" actId="20577"/>
          <ac:spMkLst>
            <pc:docMk/>
            <pc:sldMk cId="672271104" sldId="4099"/>
            <ac:spMk id="3" creationId="{24B7ABCF-8206-47A8-837A-051FE1BA4BAD}"/>
          </ac:spMkLst>
        </pc:spChg>
      </pc:sldChg>
      <pc:sldChg chg="del mod modShow">
        <pc:chgData name="Sabina Dziadecka Gråbæk" userId="c7ba2ced-f92a-4478-9d47-369217def78a" providerId="ADAL" clId="{729631AB-B19B-498E-A3B3-79804E1B236A}" dt="2022-12-22T10:46:05.434" v="978" actId="2696"/>
        <pc:sldMkLst>
          <pc:docMk/>
          <pc:sldMk cId="771216398" sldId="4100"/>
        </pc:sldMkLst>
      </pc:sldChg>
      <pc:sldChg chg="addSp delSp modSp mod ord modShow">
        <pc:chgData name="Sabina Dziadecka Gråbæk" userId="c7ba2ced-f92a-4478-9d47-369217def78a" providerId="ADAL" clId="{729631AB-B19B-498E-A3B3-79804E1B236A}" dt="2022-12-22T13:31:13.820" v="1401" actId="14734"/>
        <pc:sldMkLst>
          <pc:docMk/>
          <pc:sldMk cId="725904325" sldId="4101"/>
        </pc:sldMkLst>
        <pc:spChg chg="mod">
          <ac:chgData name="Sabina Dziadecka Gråbæk" userId="c7ba2ced-f92a-4478-9d47-369217def78a" providerId="ADAL" clId="{729631AB-B19B-498E-A3B3-79804E1B236A}" dt="2022-12-22T10:47:20.119" v="1010" actId="1076"/>
          <ac:spMkLst>
            <pc:docMk/>
            <pc:sldMk cId="725904325" sldId="4101"/>
            <ac:spMk id="2" creationId="{7FC0BE0A-D59B-4DC7-9980-9B4CB52C2590}"/>
          </ac:spMkLst>
        </pc:spChg>
        <pc:spChg chg="del">
          <ac:chgData name="Sabina Dziadecka Gråbæk" userId="c7ba2ced-f92a-4478-9d47-369217def78a" providerId="ADAL" clId="{729631AB-B19B-498E-A3B3-79804E1B236A}" dt="2022-12-22T13:30:18.403" v="1367" actId="478"/>
          <ac:spMkLst>
            <pc:docMk/>
            <pc:sldMk cId="725904325" sldId="4101"/>
            <ac:spMk id="3" creationId="{24B7ABCF-8206-47A8-837A-051FE1BA4BAD}"/>
          </ac:spMkLst>
        </pc:spChg>
        <pc:spChg chg="add del mod">
          <ac:chgData name="Sabina Dziadecka Gråbæk" userId="c7ba2ced-f92a-4478-9d47-369217def78a" providerId="ADAL" clId="{729631AB-B19B-498E-A3B3-79804E1B236A}" dt="2022-12-22T13:30:24.804" v="1369" actId="478"/>
          <ac:spMkLst>
            <pc:docMk/>
            <pc:sldMk cId="725904325" sldId="4101"/>
            <ac:spMk id="12" creationId="{5B40A66A-9555-4C2B-8D9C-114992A2451C}"/>
          </ac:spMkLst>
        </pc:spChg>
        <pc:graphicFrameChg chg="add del mod modGraphic">
          <ac:chgData name="Sabina Dziadecka Gråbæk" userId="c7ba2ced-f92a-4478-9d47-369217def78a" providerId="ADAL" clId="{729631AB-B19B-498E-A3B3-79804E1B236A}" dt="2022-12-22T10:54:57.540" v="1022" actId="21"/>
          <ac:graphicFrameMkLst>
            <pc:docMk/>
            <pc:sldMk cId="725904325" sldId="4101"/>
            <ac:graphicFrameMk id="4" creationId="{7C852DB2-9070-49CC-B89E-0B701CD337D7}"/>
          </ac:graphicFrameMkLst>
        </pc:graphicFrameChg>
        <pc:graphicFrameChg chg="add mod modGraphic">
          <ac:chgData name="Sabina Dziadecka Gråbæk" userId="c7ba2ced-f92a-4478-9d47-369217def78a" providerId="ADAL" clId="{729631AB-B19B-498E-A3B3-79804E1B236A}" dt="2022-12-22T13:31:13.820" v="1401" actId="14734"/>
          <ac:graphicFrameMkLst>
            <pc:docMk/>
            <pc:sldMk cId="725904325" sldId="4101"/>
            <ac:graphicFrameMk id="5" creationId="{2840EC1B-FC57-45C6-9A96-732D721A611C}"/>
          </ac:graphicFrameMkLst>
        </pc:graphicFrameChg>
        <pc:picChg chg="add mod">
          <ac:chgData name="Sabina Dziadecka Gråbæk" userId="c7ba2ced-f92a-4478-9d47-369217def78a" providerId="ADAL" clId="{729631AB-B19B-498E-A3B3-79804E1B236A}" dt="2022-12-22T13:31:11.116" v="1400" actId="1076"/>
          <ac:picMkLst>
            <pc:docMk/>
            <pc:sldMk cId="725904325" sldId="4101"/>
            <ac:picMk id="6" creationId="{D648D641-AA44-466D-913F-7ECA1C8FB701}"/>
          </ac:picMkLst>
        </pc:picChg>
        <pc:picChg chg="add mod">
          <ac:chgData name="Sabina Dziadecka Gråbæk" userId="c7ba2ced-f92a-4478-9d47-369217def78a" providerId="ADAL" clId="{729631AB-B19B-498E-A3B3-79804E1B236A}" dt="2022-12-22T13:30:48.821" v="1375" actId="1076"/>
          <ac:picMkLst>
            <pc:docMk/>
            <pc:sldMk cId="725904325" sldId="4101"/>
            <ac:picMk id="8" creationId="{9DCB216B-43B7-4C4D-AF79-5E46A2F0A2BF}"/>
          </ac:picMkLst>
        </pc:picChg>
        <pc:picChg chg="add del mod">
          <ac:chgData name="Sabina Dziadecka Gråbæk" userId="c7ba2ced-f92a-4478-9d47-369217def78a" providerId="ADAL" clId="{729631AB-B19B-498E-A3B3-79804E1B236A}" dt="2022-12-22T13:22:50.918" v="1117" actId="22"/>
          <ac:picMkLst>
            <pc:docMk/>
            <pc:sldMk cId="725904325" sldId="4101"/>
            <ac:picMk id="10" creationId="{DABDAE31-68CB-4B56-825B-3746F1188425}"/>
          </ac:picMkLst>
        </pc:picChg>
      </pc:sldChg>
      <pc:sldChg chg="del mod modShow">
        <pc:chgData name="Sabina Dziadecka Gråbæk" userId="c7ba2ced-f92a-4478-9d47-369217def78a" providerId="ADAL" clId="{729631AB-B19B-498E-A3B3-79804E1B236A}" dt="2022-12-22T14:54:38.956" v="1835" actId="2696"/>
        <pc:sldMkLst>
          <pc:docMk/>
          <pc:sldMk cId="728659953" sldId="4102"/>
        </pc:sldMkLst>
      </pc:sldChg>
      <pc:sldChg chg="del mod modShow">
        <pc:chgData name="Sabina Dziadecka Gråbæk" userId="c7ba2ced-f92a-4478-9d47-369217def78a" providerId="ADAL" clId="{729631AB-B19B-498E-A3B3-79804E1B236A}" dt="2022-12-22T14:55:35.330" v="1838" actId="2696"/>
        <pc:sldMkLst>
          <pc:docMk/>
          <pc:sldMk cId="2303134914" sldId="4103"/>
        </pc:sldMkLst>
      </pc:sldChg>
      <pc:sldChg chg="del mod modShow">
        <pc:chgData name="Sabina Dziadecka Gråbæk" userId="c7ba2ced-f92a-4478-9d47-369217def78a" providerId="ADAL" clId="{729631AB-B19B-498E-A3B3-79804E1B236A}" dt="2022-12-22T14:55:39.479" v="1839" actId="2696"/>
        <pc:sldMkLst>
          <pc:docMk/>
          <pc:sldMk cId="918864353" sldId="4104"/>
        </pc:sldMkLst>
      </pc:sldChg>
      <pc:sldChg chg="del mod modShow">
        <pc:chgData name="Sabina Dziadecka Gråbæk" userId="c7ba2ced-f92a-4478-9d47-369217def78a" providerId="ADAL" clId="{729631AB-B19B-498E-A3B3-79804E1B236A}" dt="2022-12-22T14:55:43.951" v="1840" actId="2696"/>
        <pc:sldMkLst>
          <pc:docMk/>
          <pc:sldMk cId="4227389519" sldId="4105"/>
        </pc:sldMkLst>
      </pc:sldChg>
      <pc:sldChg chg="del mod modShow">
        <pc:chgData name="Sabina Dziadecka Gråbæk" userId="c7ba2ced-f92a-4478-9d47-369217def78a" providerId="ADAL" clId="{729631AB-B19B-498E-A3B3-79804E1B236A}" dt="2022-12-22T15:00:05.289" v="1841" actId="2696"/>
        <pc:sldMkLst>
          <pc:docMk/>
          <pc:sldMk cId="1251442712" sldId="4106"/>
        </pc:sldMkLst>
      </pc:sldChg>
      <pc:sldChg chg="del mod modShow">
        <pc:chgData name="Sabina Dziadecka Gråbæk" userId="c7ba2ced-f92a-4478-9d47-369217def78a" providerId="ADAL" clId="{729631AB-B19B-498E-A3B3-79804E1B236A}" dt="2022-12-22T15:00:12.795" v="1842" actId="2696"/>
        <pc:sldMkLst>
          <pc:docMk/>
          <pc:sldMk cId="2065421987" sldId="4107"/>
        </pc:sldMkLst>
      </pc:sldChg>
      <pc:sldChg chg="del">
        <pc:chgData name="Sabina Dziadecka Gråbæk" userId="c7ba2ced-f92a-4478-9d47-369217def78a" providerId="ADAL" clId="{729631AB-B19B-498E-A3B3-79804E1B236A}" dt="2022-11-11T12:18:54.990" v="6" actId="2696"/>
        <pc:sldMkLst>
          <pc:docMk/>
          <pc:sldMk cId="1639475309" sldId="4108"/>
        </pc:sldMkLst>
      </pc:sldChg>
      <pc:sldChg chg="del">
        <pc:chgData name="Sabina Dziadecka Gråbæk" userId="c7ba2ced-f92a-4478-9d47-369217def78a" providerId="ADAL" clId="{729631AB-B19B-498E-A3B3-79804E1B236A}" dt="2022-11-11T12:18:54.990" v="6" actId="2696"/>
        <pc:sldMkLst>
          <pc:docMk/>
          <pc:sldMk cId="3190562812" sldId="4109"/>
        </pc:sldMkLst>
      </pc:sldChg>
      <pc:sldChg chg="del">
        <pc:chgData name="Sabina Dziadecka Gråbæk" userId="c7ba2ced-f92a-4478-9d47-369217def78a" providerId="ADAL" clId="{729631AB-B19B-498E-A3B3-79804E1B236A}" dt="2022-11-11T12:18:54.990" v="6" actId="2696"/>
        <pc:sldMkLst>
          <pc:docMk/>
          <pc:sldMk cId="954103766" sldId="4112"/>
        </pc:sldMkLst>
      </pc:sldChg>
      <pc:sldChg chg="modNotesTx">
        <pc:chgData name="Sabina Dziadecka Gråbæk" userId="c7ba2ced-f92a-4478-9d47-369217def78a" providerId="ADAL" clId="{729631AB-B19B-498E-A3B3-79804E1B236A}" dt="2022-11-11T19:26:24.796" v="52"/>
        <pc:sldMkLst>
          <pc:docMk/>
          <pc:sldMk cId="1679272296" sldId="4118"/>
        </pc:sldMkLst>
      </pc:sldChg>
      <pc:sldChg chg="modSp mod">
        <pc:chgData name="Sabina Dziadecka Gråbæk" userId="c7ba2ced-f92a-4478-9d47-369217def78a" providerId="ADAL" clId="{729631AB-B19B-498E-A3B3-79804E1B236A}" dt="2022-11-11T19:44:36.731" v="63" actId="113"/>
        <pc:sldMkLst>
          <pc:docMk/>
          <pc:sldMk cId="1563865960" sldId="4119"/>
        </pc:sldMkLst>
        <pc:spChg chg="mod">
          <ac:chgData name="Sabina Dziadecka Gråbæk" userId="c7ba2ced-f92a-4478-9d47-369217def78a" providerId="ADAL" clId="{729631AB-B19B-498E-A3B3-79804E1B236A}" dt="2022-11-11T19:44:36.731" v="63" actId="113"/>
          <ac:spMkLst>
            <pc:docMk/>
            <pc:sldMk cId="1563865960" sldId="4119"/>
            <ac:spMk id="3" creationId="{24B7ABCF-8206-47A8-837A-051FE1BA4BAD}"/>
          </ac:spMkLst>
        </pc:spChg>
        <pc:spChg chg="mod">
          <ac:chgData name="Sabina Dziadecka Gråbæk" userId="c7ba2ced-f92a-4478-9d47-369217def78a" providerId="ADAL" clId="{729631AB-B19B-498E-A3B3-79804E1B236A}" dt="2022-11-11T19:42:34.583" v="60" actId="1076"/>
          <ac:spMkLst>
            <pc:docMk/>
            <pc:sldMk cId="1563865960" sldId="4119"/>
            <ac:spMk id="8" creationId="{748A5750-38DA-471B-B953-5E34492891D6}"/>
          </ac:spMkLst>
        </pc:spChg>
      </pc:sldChg>
      <pc:sldChg chg="modSp add mod modNotesTx">
        <pc:chgData name="Sabina Dziadecka Gråbæk" userId="c7ba2ced-f92a-4478-9d47-369217def78a" providerId="ADAL" clId="{729631AB-B19B-498E-A3B3-79804E1B236A}" dt="2022-11-14T10:03:14.249" v="509" actId="20577"/>
        <pc:sldMkLst>
          <pc:docMk/>
          <pc:sldMk cId="4132766315" sldId="4120"/>
        </pc:sldMkLst>
        <pc:spChg chg="mod">
          <ac:chgData name="Sabina Dziadecka Gråbæk" userId="c7ba2ced-f92a-4478-9d47-369217def78a" providerId="ADAL" clId="{729631AB-B19B-498E-A3B3-79804E1B236A}" dt="2022-11-11T21:36:59.098" v="346" actId="27636"/>
          <ac:spMkLst>
            <pc:docMk/>
            <pc:sldMk cId="4132766315" sldId="4120"/>
            <ac:spMk id="3" creationId="{24B7ABCF-8206-47A8-837A-051FE1BA4BAD}"/>
          </ac:spMkLst>
        </pc:spChg>
        <pc:picChg chg="mod">
          <ac:chgData name="Sabina Dziadecka Gråbæk" userId="c7ba2ced-f92a-4478-9d47-369217def78a" providerId="ADAL" clId="{729631AB-B19B-498E-A3B3-79804E1B236A}" dt="2022-11-11T21:37:01.609" v="347" actId="1076"/>
          <ac:picMkLst>
            <pc:docMk/>
            <pc:sldMk cId="4132766315" sldId="4120"/>
            <ac:picMk id="4" creationId="{2360B94A-DB69-492C-B50D-99C8433101B1}"/>
          </ac:picMkLst>
        </pc:picChg>
      </pc:sldChg>
      <pc:sldChg chg="modSp mod">
        <pc:chgData name="Sabina Dziadecka Gråbæk" userId="c7ba2ced-f92a-4478-9d47-369217def78a" providerId="ADAL" clId="{729631AB-B19B-498E-A3B3-79804E1B236A}" dt="2022-11-14T10:11:41.702" v="517" actId="14100"/>
        <pc:sldMkLst>
          <pc:docMk/>
          <pc:sldMk cId="1925732517" sldId="4121"/>
        </pc:sldMkLst>
        <pc:spChg chg="mod">
          <ac:chgData name="Sabina Dziadecka Gråbæk" userId="c7ba2ced-f92a-4478-9d47-369217def78a" providerId="ADAL" clId="{729631AB-B19B-498E-A3B3-79804E1B236A}" dt="2022-11-14T10:11:25.394" v="516" actId="5793"/>
          <ac:spMkLst>
            <pc:docMk/>
            <pc:sldMk cId="1925732517" sldId="4121"/>
            <ac:spMk id="7" creationId="{B7492574-DFB9-4FA0-986A-7BA22C11F8E1}"/>
          </ac:spMkLst>
        </pc:spChg>
        <pc:picChg chg="mod">
          <ac:chgData name="Sabina Dziadecka Gråbæk" userId="c7ba2ced-f92a-4478-9d47-369217def78a" providerId="ADAL" clId="{729631AB-B19B-498E-A3B3-79804E1B236A}" dt="2022-11-14T10:07:57.721" v="510" actId="14100"/>
          <ac:picMkLst>
            <pc:docMk/>
            <pc:sldMk cId="1925732517" sldId="4121"/>
            <ac:picMk id="4" creationId="{843F7252-DE99-4D72-86BB-4E7AFA324C24}"/>
          </ac:picMkLst>
        </pc:picChg>
        <pc:picChg chg="mod">
          <ac:chgData name="Sabina Dziadecka Gråbæk" userId="c7ba2ced-f92a-4478-9d47-369217def78a" providerId="ADAL" clId="{729631AB-B19B-498E-A3B3-79804E1B236A}" dt="2022-11-14T10:11:41.702" v="517" actId="14100"/>
          <ac:picMkLst>
            <pc:docMk/>
            <pc:sldMk cId="1925732517" sldId="4121"/>
            <ac:picMk id="5" creationId="{27F880B8-10B8-4D86-B7CC-306E7D9B7F52}"/>
          </ac:picMkLst>
        </pc:picChg>
      </pc:sldChg>
      <pc:sldChg chg="delSp modSp add del mod">
        <pc:chgData name="Sabina Dziadecka Gråbæk" userId="c7ba2ced-f92a-4478-9d47-369217def78a" providerId="ADAL" clId="{729631AB-B19B-498E-A3B3-79804E1B236A}" dt="2022-12-22T13:47:05.768" v="1444" actId="2696"/>
        <pc:sldMkLst>
          <pc:docMk/>
          <pc:sldMk cId="1153526483" sldId="4123"/>
        </pc:sldMkLst>
        <pc:spChg chg="mod">
          <ac:chgData name="Sabina Dziadecka Gråbæk" userId="c7ba2ced-f92a-4478-9d47-369217def78a" providerId="ADAL" clId="{729631AB-B19B-498E-A3B3-79804E1B236A}" dt="2022-12-22T13:44:57.585" v="1425" actId="20577"/>
          <ac:spMkLst>
            <pc:docMk/>
            <pc:sldMk cId="1153526483" sldId="4123"/>
            <ac:spMk id="3" creationId="{24B7ABCF-8206-47A8-837A-051FE1BA4BAD}"/>
          </ac:spMkLst>
        </pc:spChg>
        <pc:graphicFrameChg chg="del mod modGraphic">
          <ac:chgData name="Sabina Dziadecka Gråbæk" userId="c7ba2ced-f92a-4478-9d47-369217def78a" providerId="ADAL" clId="{729631AB-B19B-498E-A3B3-79804E1B236A}" dt="2022-12-22T13:44:05.270" v="1413" actId="478"/>
          <ac:graphicFrameMkLst>
            <pc:docMk/>
            <pc:sldMk cId="1153526483" sldId="4123"/>
            <ac:graphicFrameMk id="4" creationId="{89DAAA00-0B3C-4F31-84A7-031C0990ED1C}"/>
          </ac:graphicFrameMkLst>
        </pc:graphicFrameChg>
      </pc:sldChg>
      <pc:sldChg chg="modSp add mod">
        <pc:chgData name="Sabina Dziadecka Gråbæk" userId="c7ba2ced-f92a-4478-9d47-369217def78a" providerId="ADAL" clId="{729631AB-B19B-498E-A3B3-79804E1B236A}" dt="2022-12-22T13:46:41.490" v="1443" actId="1076"/>
        <pc:sldMkLst>
          <pc:docMk/>
          <pc:sldMk cId="97649086" sldId="4124"/>
        </pc:sldMkLst>
        <pc:spChg chg="mod">
          <ac:chgData name="Sabina Dziadecka Gråbæk" userId="c7ba2ced-f92a-4478-9d47-369217def78a" providerId="ADAL" clId="{729631AB-B19B-498E-A3B3-79804E1B236A}" dt="2022-12-22T13:46:41.490" v="1443" actId="1076"/>
          <ac:spMkLst>
            <pc:docMk/>
            <pc:sldMk cId="97649086" sldId="4124"/>
            <ac:spMk id="2" creationId="{7FC0BE0A-D59B-4DC7-9980-9B4CB52C2590}"/>
          </ac:spMkLst>
        </pc:spChg>
        <pc:graphicFrameChg chg="mod modGraphic">
          <ac:chgData name="Sabina Dziadecka Gråbæk" userId="c7ba2ced-f92a-4478-9d47-369217def78a" providerId="ADAL" clId="{729631AB-B19B-498E-A3B3-79804E1B236A}" dt="2022-12-22T13:46:07.184" v="1439" actId="14100"/>
          <ac:graphicFrameMkLst>
            <pc:docMk/>
            <pc:sldMk cId="97649086" sldId="4124"/>
            <ac:graphicFrameMk id="4" creationId="{89DAAA00-0B3C-4F31-84A7-031C0990ED1C}"/>
          </ac:graphicFrameMkLst>
        </pc:graphicFrameChg>
      </pc:sldChg>
      <pc:sldChg chg="modSp mod">
        <pc:chgData name="Sabina Dziadecka Gråbæk" userId="c7ba2ced-f92a-4478-9d47-369217def78a" providerId="ADAL" clId="{729631AB-B19B-498E-A3B3-79804E1B236A}" dt="2022-11-11T19:08:16.375" v="46" actId="255"/>
        <pc:sldMkLst>
          <pc:docMk/>
          <pc:sldMk cId="1233906944" sldId="4125"/>
        </pc:sldMkLst>
        <pc:spChg chg="mod">
          <ac:chgData name="Sabina Dziadecka Gråbæk" userId="c7ba2ced-f92a-4478-9d47-369217def78a" providerId="ADAL" clId="{729631AB-B19B-498E-A3B3-79804E1B236A}" dt="2022-11-11T19:08:16.375" v="46" actId="255"/>
          <ac:spMkLst>
            <pc:docMk/>
            <pc:sldMk cId="1233906944" sldId="4125"/>
            <ac:spMk id="3" creationId="{24B7ABCF-8206-47A8-837A-051FE1BA4BAD}"/>
          </ac:spMkLst>
        </pc:spChg>
      </pc:sldChg>
      <pc:sldChg chg="modSp mod">
        <pc:chgData name="Sabina Dziadecka Gråbæk" userId="c7ba2ced-f92a-4478-9d47-369217def78a" providerId="ADAL" clId="{729631AB-B19B-498E-A3B3-79804E1B236A}" dt="2022-12-22T10:52:11.677" v="1014" actId="1076"/>
        <pc:sldMkLst>
          <pc:docMk/>
          <pc:sldMk cId="1149872991" sldId="4126"/>
        </pc:sldMkLst>
        <pc:spChg chg="mod">
          <ac:chgData name="Sabina Dziadecka Gråbæk" userId="c7ba2ced-f92a-4478-9d47-369217def78a" providerId="ADAL" clId="{729631AB-B19B-498E-A3B3-79804E1B236A}" dt="2022-12-22T10:52:11.677" v="1014" actId="1076"/>
          <ac:spMkLst>
            <pc:docMk/>
            <pc:sldMk cId="1149872991" sldId="4126"/>
            <ac:spMk id="2" creationId="{7FC0BE0A-D59B-4DC7-9980-9B4CB52C2590}"/>
          </ac:spMkLst>
        </pc:spChg>
        <pc:spChg chg="mod">
          <ac:chgData name="Sabina Dziadecka Gråbæk" userId="c7ba2ced-f92a-4478-9d47-369217def78a" providerId="ADAL" clId="{729631AB-B19B-498E-A3B3-79804E1B236A}" dt="2022-11-11T12:19:11.419" v="8" actId="20577"/>
          <ac:spMkLst>
            <pc:docMk/>
            <pc:sldMk cId="1149872991" sldId="4126"/>
            <ac:spMk id="3" creationId="{B0A0CF24-8650-4AC3-BFED-810404EC09E5}"/>
          </ac:spMkLst>
        </pc:spChg>
        <pc:picChg chg="mod">
          <ac:chgData name="Sabina Dziadecka Gråbæk" userId="c7ba2ced-f92a-4478-9d47-369217def78a" providerId="ADAL" clId="{729631AB-B19B-498E-A3B3-79804E1B236A}" dt="2022-11-11T12:19:06.151" v="7" actId="14100"/>
          <ac:picMkLst>
            <pc:docMk/>
            <pc:sldMk cId="1149872991" sldId="4126"/>
            <ac:picMk id="5" creationId="{EAF458CC-2E9F-4555-AEB5-FFB654C41F7F}"/>
          </ac:picMkLst>
        </pc:picChg>
      </pc:sldChg>
      <pc:sldChg chg="new del">
        <pc:chgData name="Sabina Dziadecka Gråbæk" userId="c7ba2ced-f92a-4478-9d47-369217def78a" providerId="ADAL" clId="{729631AB-B19B-498E-A3B3-79804E1B236A}" dt="2022-11-11T12:54:18.924" v="11" actId="680"/>
        <pc:sldMkLst>
          <pc:docMk/>
          <pc:sldMk cId="743369289" sldId="4128"/>
        </pc:sldMkLst>
      </pc:sldChg>
      <pc:sldChg chg="modSp mod">
        <pc:chgData name="Sabina Dziadecka Gråbæk" userId="c7ba2ced-f92a-4478-9d47-369217def78a" providerId="ADAL" clId="{729631AB-B19B-498E-A3B3-79804E1B236A}" dt="2022-12-22T14:54:51.606" v="1837" actId="1076"/>
        <pc:sldMkLst>
          <pc:docMk/>
          <pc:sldMk cId="1529646144" sldId="4128"/>
        </pc:sldMkLst>
        <pc:spChg chg="mod">
          <ac:chgData name="Sabina Dziadecka Gråbæk" userId="c7ba2ced-f92a-4478-9d47-369217def78a" providerId="ADAL" clId="{729631AB-B19B-498E-A3B3-79804E1B236A}" dt="2022-12-22T14:54:46.470" v="1836" actId="1076"/>
          <ac:spMkLst>
            <pc:docMk/>
            <pc:sldMk cId="1529646144" sldId="4128"/>
            <ac:spMk id="2" creationId="{7FC0BE0A-D59B-4DC7-9980-9B4CB52C2590}"/>
          </ac:spMkLst>
        </pc:spChg>
        <pc:graphicFrameChg chg="mod modGraphic">
          <ac:chgData name="Sabina Dziadecka Gråbæk" userId="c7ba2ced-f92a-4478-9d47-369217def78a" providerId="ADAL" clId="{729631AB-B19B-498E-A3B3-79804E1B236A}" dt="2022-12-22T14:54:51.606" v="1837" actId="1076"/>
          <ac:graphicFrameMkLst>
            <pc:docMk/>
            <pc:sldMk cId="1529646144" sldId="4128"/>
            <ac:graphicFrameMk id="4" creationId="{89DAAA00-0B3C-4F31-84A7-031C0990ED1C}"/>
          </ac:graphicFrameMkLst>
        </pc:graphicFrameChg>
      </pc:sldChg>
      <pc:sldChg chg="new del">
        <pc:chgData name="Sabina Dziadecka Gråbæk" userId="c7ba2ced-f92a-4478-9d47-369217def78a" providerId="ADAL" clId="{729631AB-B19B-498E-A3B3-79804E1B236A}" dt="2022-11-11T20:26:18.261" v="71" actId="2696"/>
        <pc:sldMkLst>
          <pc:docMk/>
          <pc:sldMk cId="314734096" sldId="4129"/>
        </pc:sldMkLst>
      </pc:sldChg>
      <pc:sldChg chg="new del">
        <pc:chgData name="Sabina Dziadecka Gråbæk" userId="c7ba2ced-f92a-4478-9d47-369217def78a" providerId="ADAL" clId="{729631AB-B19B-498E-A3B3-79804E1B236A}" dt="2022-11-11T19:22:13.295" v="48" actId="680"/>
        <pc:sldMkLst>
          <pc:docMk/>
          <pc:sldMk cId="2708950998" sldId="4129"/>
        </pc:sldMkLst>
      </pc:sldChg>
      <pc:sldChg chg="addSp delSp modSp add del mod">
        <pc:chgData name="Sabina Dziadecka Gråbæk" userId="c7ba2ced-f92a-4478-9d47-369217def78a" providerId="ADAL" clId="{729631AB-B19B-498E-A3B3-79804E1B236A}" dt="2022-11-11T21:27:02.799" v="154" actId="2696"/>
        <pc:sldMkLst>
          <pc:docMk/>
          <pc:sldMk cId="995757197" sldId="4130"/>
        </pc:sldMkLst>
        <pc:spChg chg="del">
          <ac:chgData name="Sabina Dziadecka Gråbæk" userId="c7ba2ced-f92a-4478-9d47-369217def78a" providerId="ADAL" clId="{729631AB-B19B-498E-A3B3-79804E1B236A}" dt="2022-11-11T20:26:06.711" v="70" actId="478"/>
          <ac:spMkLst>
            <pc:docMk/>
            <pc:sldMk cId="995757197" sldId="4130"/>
            <ac:spMk id="2" creationId="{7FC0BE0A-D59B-4DC7-9980-9B4CB52C2590}"/>
          </ac:spMkLst>
        </pc:spChg>
        <pc:spChg chg="add mod">
          <ac:chgData name="Sabina Dziadecka Gråbæk" userId="c7ba2ced-f92a-4478-9d47-369217def78a" providerId="ADAL" clId="{729631AB-B19B-498E-A3B3-79804E1B236A}" dt="2022-11-11T20:26:06.711" v="70" actId="478"/>
          <ac:spMkLst>
            <pc:docMk/>
            <pc:sldMk cId="995757197" sldId="4130"/>
            <ac:spMk id="5" creationId="{E55F318A-332F-4B97-B2E3-8711A6C668E6}"/>
          </ac:spMkLst>
        </pc:spChg>
        <pc:graphicFrameChg chg="del modGraphic">
          <ac:chgData name="Sabina Dziadecka Gråbæk" userId="c7ba2ced-f92a-4478-9d47-369217def78a" providerId="ADAL" clId="{729631AB-B19B-498E-A3B3-79804E1B236A}" dt="2022-11-11T20:25:59.222" v="69" actId="478"/>
          <ac:graphicFrameMkLst>
            <pc:docMk/>
            <pc:sldMk cId="995757197" sldId="4130"/>
            <ac:graphicFrameMk id="3" creationId="{4423ECAF-D07A-425D-9BD1-507B865D75B4}"/>
          </ac:graphicFrameMkLst>
        </pc:graphicFrameChg>
      </pc:sldChg>
      <pc:sldChg chg="modSp add mod modNotesTx">
        <pc:chgData name="Sabina Dziadecka Gråbæk" userId="c7ba2ced-f92a-4478-9d47-369217def78a" providerId="ADAL" clId="{729631AB-B19B-498E-A3B3-79804E1B236A}" dt="2022-11-14T09:58:27.362" v="481" actId="5793"/>
        <pc:sldMkLst>
          <pc:docMk/>
          <pc:sldMk cId="2004664571" sldId="4131"/>
        </pc:sldMkLst>
        <pc:spChg chg="mod">
          <ac:chgData name="Sabina Dziadecka Gråbæk" userId="c7ba2ced-f92a-4478-9d47-369217def78a" providerId="ADAL" clId="{729631AB-B19B-498E-A3B3-79804E1B236A}" dt="2022-11-11T21:26:44.043" v="153" actId="1076"/>
          <ac:spMkLst>
            <pc:docMk/>
            <pc:sldMk cId="2004664571" sldId="4131"/>
            <ac:spMk id="2" creationId="{7FC0BE0A-D59B-4DC7-9980-9B4CB52C2590}"/>
          </ac:spMkLst>
        </pc:spChg>
        <pc:graphicFrameChg chg="mod modGraphic">
          <ac:chgData name="Sabina Dziadecka Gråbæk" userId="c7ba2ced-f92a-4478-9d47-369217def78a" providerId="ADAL" clId="{729631AB-B19B-498E-A3B3-79804E1B236A}" dt="2022-11-11T21:31:12.164" v="211" actId="14100"/>
          <ac:graphicFrameMkLst>
            <pc:docMk/>
            <pc:sldMk cId="2004664571" sldId="4131"/>
            <ac:graphicFrameMk id="3" creationId="{4423ECAF-D07A-425D-9BD1-507B865D75B4}"/>
          </ac:graphicFrameMkLst>
        </pc:graphicFrameChg>
      </pc:sldChg>
    </pc:docChg>
  </pc:docChgLst>
  <pc:docChgLst>
    <pc:chgData name="Sarah Harrison" userId="45f46919-7f04-42ff-b45c-cd75a0d48102" providerId="ADAL" clId="{2C96029C-4E73-400D-AC2E-851B2A8AF4D5}"/>
    <pc:docChg chg="modSld">
      <pc:chgData name="Sarah Harrison" userId="45f46919-7f04-42ff-b45c-cd75a0d48102" providerId="ADAL" clId="{2C96029C-4E73-400D-AC2E-851B2A8AF4D5}" dt="2022-11-16T12:13:03.031" v="0" actId="729"/>
      <pc:docMkLst>
        <pc:docMk/>
      </pc:docMkLst>
      <pc:sldChg chg="mod modShow">
        <pc:chgData name="Sarah Harrison" userId="45f46919-7f04-42ff-b45c-cd75a0d48102" providerId="ADAL" clId="{2C96029C-4E73-400D-AC2E-851B2A8AF4D5}" dt="2022-11-16T12:13:03.031" v="0" actId="729"/>
        <pc:sldMkLst>
          <pc:docMk/>
          <pc:sldMk cId="3942459992" sldId="390"/>
        </pc:sldMkLst>
      </pc:sldChg>
    </pc:docChg>
  </pc:docChgLst>
  <pc:docChgLst>
    <pc:chgData name="Shona Whitton" userId="72436cd5-0d9c-46ee-8a1a-5b3e817e6f1a" providerId="ADAL" clId="{3F846D87-D578-4024-9670-6848D10ACBE5}"/>
    <pc:docChg chg="undo custSel addSld delSld modSld sldOrd modSection">
      <pc:chgData name="Shona Whitton" userId="72436cd5-0d9c-46ee-8a1a-5b3e817e6f1a" providerId="ADAL" clId="{3F846D87-D578-4024-9670-6848D10ACBE5}" dt="2022-10-20T13:12:45.445" v="3586" actId="47"/>
      <pc:docMkLst>
        <pc:docMk/>
      </pc:docMkLst>
      <pc:sldChg chg="del">
        <pc:chgData name="Shona Whitton" userId="72436cd5-0d9c-46ee-8a1a-5b3e817e6f1a" providerId="ADAL" clId="{3F846D87-D578-4024-9670-6848D10ACBE5}" dt="2022-10-20T08:33:02.883" v="0" actId="47"/>
        <pc:sldMkLst>
          <pc:docMk/>
          <pc:sldMk cId="2892038405" sldId="4024"/>
        </pc:sldMkLst>
      </pc:sldChg>
      <pc:sldChg chg="modSp mod ord">
        <pc:chgData name="Shona Whitton" userId="72436cd5-0d9c-46ee-8a1a-5b3e817e6f1a" providerId="ADAL" clId="{3F846D87-D578-4024-9670-6848D10ACBE5}" dt="2022-10-20T08:36:16.306" v="89" actId="14100"/>
        <pc:sldMkLst>
          <pc:docMk/>
          <pc:sldMk cId="3601315947" sldId="4027"/>
        </pc:sldMkLst>
        <pc:spChg chg="mod">
          <ac:chgData name="Shona Whitton" userId="72436cd5-0d9c-46ee-8a1a-5b3e817e6f1a" providerId="ADAL" clId="{3F846D87-D578-4024-9670-6848D10ACBE5}" dt="2022-10-20T08:36:16.306" v="89" actId="14100"/>
          <ac:spMkLst>
            <pc:docMk/>
            <pc:sldMk cId="3601315947" sldId="4027"/>
            <ac:spMk id="2" creationId="{6CF234F4-FBCA-46F6-9F67-24292B96381E}"/>
          </ac:spMkLst>
        </pc:spChg>
      </pc:sldChg>
      <pc:sldChg chg="modSp mod">
        <pc:chgData name="Shona Whitton" userId="72436cd5-0d9c-46ee-8a1a-5b3e817e6f1a" providerId="ADAL" clId="{3F846D87-D578-4024-9670-6848D10ACBE5}" dt="2022-10-20T08:37:37.896" v="191" actId="14100"/>
        <pc:sldMkLst>
          <pc:docMk/>
          <pc:sldMk cId="2127996374" sldId="4028"/>
        </pc:sldMkLst>
        <pc:spChg chg="mod">
          <ac:chgData name="Shona Whitton" userId="72436cd5-0d9c-46ee-8a1a-5b3e817e6f1a" providerId="ADAL" clId="{3F846D87-D578-4024-9670-6848D10ACBE5}" dt="2022-10-20T08:37:37.896" v="191" actId="14100"/>
          <ac:spMkLst>
            <pc:docMk/>
            <pc:sldMk cId="2127996374" sldId="4028"/>
            <ac:spMk id="2" creationId="{FD67682C-9900-40ED-B978-320A843AC05A}"/>
          </ac:spMkLst>
        </pc:spChg>
      </pc:sldChg>
      <pc:sldChg chg="modSp mod">
        <pc:chgData name="Shona Whitton" userId="72436cd5-0d9c-46ee-8a1a-5b3e817e6f1a" providerId="ADAL" clId="{3F846D87-D578-4024-9670-6848D10ACBE5}" dt="2022-10-20T08:43:20.473" v="410" actId="1076"/>
        <pc:sldMkLst>
          <pc:docMk/>
          <pc:sldMk cId="3099710328" sldId="4030"/>
        </pc:sldMkLst>
        <pc:spChg chg="mod">
          <ac:chgData name="Shona Whitton" userId="72436cd5-0d9c-46ee-8a1a-5b3e817e6f1a" providerId="ADAL" clId="{3F846D87-D578-4024-9670-6848D10ACBE5}" dt="2022-10-20T08:43:20.473" v="410" actId="1076"/>
          <ac:spMkLst>
            <pc:docMk/>
            <pc:sldMk cId="3099710328" sldId="4030"/>
            <ac:spMk id="2" creationId="{8A5F9FC4-A906-4A9F-927D-4E43D7C76AFD}"/>
          </ac:spMkLst>
        </pc:spChg>
      </pc:sldChg>
      <pc:sldChg chg="modSp mod">
        <pc:chgData name="Shona Whitton" userId="72436cd5-0d9c-46ee-8a1a-5b3e817e6f1a" providerId="ADAL" clId="{3F846D87-D578-4024-9670-6848D10ACBE5}" dt="2022-10-20T10:16:03.435" v="1407" actId="14100"/>
        <pc:sldMkLst>
          <pc:docMk/>
          <pc:sldMk cId="3538626526" sldId="4031"/>
        </pc:sldMkLst>
        <pc:spChg chg="mod">
          <ac:chgData name="Shona Whitton" userId="72436cd5-0d9c-46ee-8a1a-5b3e817e6f1a" providerId="ADAL" clId="{3F846D87-D578-4024-9670-6848D10ACBE5}" dt="2022-10-20T10:16:03.435" v="1407" actId="14100"/>
          <ac:spMkLst>
            <pc:docMk/>
            <pc:sldMk cId="3538626526" sldId="4031"/>
            <ac:spMk id="2" creationId="{8246F4A0-FABC-4A79-B232-FF76976D3D07}"/>
          </ac:spMkLst>
        </pc:spChg>
      </pc:sldChg>
      <pc:sldChg chg="modSp mod">
        <pc:chgData name="Shona Whitton" userId="72436cd5-0d9c-46ee-8a1a-5b3e817e6f1a" providerId="ADAL" clId="{3F846D87-D578-4024-9670-6848D10ACBE5}" dt="2022-10-20T11:23:38.353" v="1695" actId="14100"/>
        <pc:sldMkLst>
          <pc:docMk/>
          <pc:sldMk cId="1469648133" sldId="4032"/>
        </pc:sldMkLst>
        <pc:spChg chg="mod">
          <ac:chgData name="Shona Whitton" userId="72436cd5-0d9c-46ee-8a1a-5b3e817e6f1a" providerId="ADAL" clId="{3F846D87-D578-4024-9670-6848D10ACBE5}" dt="2022-10-20T11:23:38.353" v="1695" actId="14100"/>
          <ac:spMkLst>
            <pc:docMk/>
            <pc:sldMk cId="1469648133" sldId="4032"/>
            <ac:spMk id="2" creationId="{FFC1CC21-A2E5-41B1-8B13-AEF647CAEB6A}"/>
          </ac:spMkLst>
        </pc:spChg>
      </pc:sldChg>
      <pc:sldChg chg="modSp mod">
        <pc:chgData name="Shona Whitton" userId="72436cd5-0d9c-46ee-8a1a-5b3e817e6f1a" providerId="ADAL" clId="{3F846D87-D578-4024-9670-6848D10ACBE5}" dt="2022-10-20T10:18:54.977" v="1551" actId="14100"/>
        <pc:sldMkLst>
          <pc:docMk/>
          <pc:sldMk cId="3094721456" sldId="4033"/>
        </pc:sldMkLst>
        <pc:spChg chg="mod">
          <ac:chgData name="Shona Whitton" userId="72436cd5-0d9c-46ee-8a1a-5b3e817e6f1a" providerId="ADAL" clId="{3F846D87-D578-4024-9670-6848D10ACBE5}" dt="2022-10-20T10:18:54.977" v="1551" actId="14100"/>
          <ac:spMkLst>
            <pc:docMk/>
            <pc:sldMk cId="3094721456" sldId="4033"/>
            <ac:spMk id="2" creationId="{F741BC0B-74A4-416A-9BC5-7C86792339E5}"/>
          </ac:spMkLst>
        </pc:spChg>
      </pc:sldChg>
      <pc:sldChg chg="modSp add del mod ord">
        <pc:chgData name="Shona Whitton" userId="72436cd5-0d9c-46ee-8a1a-5b3e817e6f1a" providerId="ADAL" clId="{3F846D87-D578-4024-9670-6848D10ACBE5}" dt="2022-10-20T12:09:14.621" v="2148" actId="47"/>
        <pc:sldMkLst>
          <pc:docMk/>
          <pc:sldMk cId="4261363261" sldId="4034"/>
        </pc:sldMkLst>
        <pc:spChg chg="mod">
          <ac:chgData name="Shona Whitton" userId="72436cd5-0d9c-46ee-8a1a-5b3e817e6f1a" providerId="ADAL" clId="{3F846D87-D578-4024-9670-6848D10ACBE5}" dt="2022-10-20T12:09:04.866" v="2146" actId="14100"/>
          <ac:spMkLst>
            <pc:docMk/>
            <pc:sldMk cId="4261363261" sldId="4034"/>
            <ac:spMk id="2" creationId="{1B88E3D9-EDBF-4369-8DFE-794DF4A21934}"/>
          </ac:spMkLst>
        </pc:spChg>
      </pc:sldChg>
      <pc:sldChg chg="modSp mod">
        <pc:chgData name="Shona Whitton" userId="72436cd5-0d9c-46ee-8a1a-5b3e817e6f1a" providerId="ADAL" clId="{3F846D87-D578-4024-9670-6848D10ACBE5}" dt="2022-10-20T12:09:49.962" v="2165" actId="14100"/>
        <pc:sldMkLst>
          <pc:docMk/>
          <pc:sldMk cId="2576471911" sldId="4035"/>
        </pc:sldMkLst>
        <pc:spChg chg="mod">
          <ac:chgData name="Shona Whitton" userId="72436cd5-0d9c-46ee-8a1a-5b3e817e6f1a" providerId="ADAL" clId="{3F846D87-D578-4024-9670-6848D10ACBE5}" dt="2022-10-20T12:09:49.962" v="2165" actId="14100"/>
          <ac:spMkLst>
            <pc:docMk/>
            <pc:sldMk cId="2576471911" sldId="4035"/>
            <ac:spMk id="2" creationId="{2A58BF7F-66E5-483D-8270-0AECBB31ABD9}"/>
          </ac:spMkLst>
        </pc:spChg>
      </pc:sldChg>
      <pc:sldChg chg="modSp mod">
        <pc:chgData name="Shona Whitton" userId="72436cd5-0d9c-46ee-8a1a-5b3e817e6f1a" providerId="ADAL" clId="{3F846D87-D578-4024-9670-6848D10ACBE5}" dt="2022-10-20T12:10:13.185" v="2206" actId="14100"/>
        <pc:sldMkLst>
          <pc:docMk/>
          <pc:sldMk cId="2048049007" sldId="4036"/>
        </pc:sldMkLst>
        <pc:spChg chg="mod">
          <ac:chgData name="Shona Whitton" userId="72436cd5-0d9c-46ee-8a1a-5b3e817e6f1a" providerId="ADAL" clId="{3F846D87-D578-4024-9670-6848D10ACBE5}" dt="2022-10-20T12:10:13.185" v="2206" actId="14100"/>
          <ac:spMkLst>
            <pc:docMk/>
            <pc:sldMk cId="2048049007" sldId="4036"/>
            <ac:spMk id="2" creationId="{16E02363-2644-4425-87D9-5F29A0E46863}"/>
          </ac:spMkLst>
        </pc:spChg>
      </pc:sldChg>
      <pc:sldChg chg="modSp mod">
        <pc:chgData name="Shona Whitton" userId="72436cd5-0d9c-46ee-8a1a-5b3e817e6f1a" providerId="ADAL" clId="{3F846D87-D578-4024-9670-6848D10ACBE5}" dt="2022-10-20T12:10:32.985" v="2241" actId="14100"/>
        <pc:sldMkLst>
          <pc:docMk/>
          <pc:sldMk cId="154817642" sldId="4037"/>
        </pc:sldMkLst>
        <pc:spChg chg="mod">
          <ac:chgData name="Shona Whitton" userId="72436cd5-0d9c-46ee-8a1a-5b3e817e6f1a" providerId="ADAL" clId="{3F846D87-D578-4024-9670-6848D10ACBE5}" dt="2022-10-20T12:10:32.985" v="2241" actId="14100"/>
          <ac:spMkLst>
            <pc:docMk/>
            <pc:sldMk cId="154817642" sldId="4037"/>
            <ac:spMk id="2" creationId="{FE312329-3F31-446C-8826-499C166838B5}"/>
          </ac:spMkLst>
        </pc:spChg>
      </pc:sldChg>
      <pc:sldChg chg="modSp new del mod ord">
        <pc:chgData name="Shona Whitton" userId="72436cd5-0d9c-46ee-8a1a-5b3e817e6f1a" providerId="ADAL" clId="{3F846D87-D578-4024-9670-6848D10ACBE5}" dt="2022-10-20T08:34:10.174" v="32" actId="47"/>
        <pc:sldMkLst>
          <pc:docMk/>
          <pc:sldMk cId="2465523565" sldId="4038"/>
        </pc:sldMkLst>
        <pc:spChg chg="mod">
          <ac:chgData name="Shona Whitton" userId="72436cd5-0d9c-46ee-8a1a-5b3e817e6f1a" providerId="ADAL" clId="{3F846D87-D578-4024-9670-6848D10ACBE5}" dt="2022-10-20T08:33:30.792" v="5" actId="14100"/>
          <ac:spMkLst>
            <pc:docMk/>
            <pc:sldMk cId="2465523565" sldId="4038"/>
            <ac:spMk id="3" creationId="{DFE57C2D-875A-4763-9E9F-F702A084A013}"/>
          </ac:spMkLst>
        </pc:spChg>
      </pc:sldChg>
      <pc:sldChg chg="delSp modSp new mod">
        <pc:chgData name="Shona Whitton" userId="72436cd5-0d9c-46ee-8a1a-5b3e817e6f1a" providerId="ADAL" clId="{3F846D87-D578-4024-9670-6848D10ACBE5}" dt="2022-10-20T08:35:25.411" v="43" actId="2710"/>
        <pc:sldMkLst>
          <pc:docMk/>
          <pc:sldMk cId="3421905665" sldId="4039"/>
        </pc:sldMkLst>
        <pc:spChg chg="mod">
          <ac:chgData name="Shona Whitton" userId="72436cd5-0d9c-46ee-8a1a-5b3e817e6f1a" providerId="ADAL" clId="{3F846D87-D578-4024-9670-6848D10ACBE5}" dt="2022-10-20T08:34:25.332" v="37" actId="404"/>
          <ac:spMkLst>
            <pc:docMk/>
            <pc:sldMk cId="3421905665" sldId="4039"/>
            <ac:spMk id="2" creationId="{7FC0BE0A-D59B-4DC7-9980-9B4CB52C2590}"/>
          </ac:spMkLst>
        </pc:spChg>
        <pc:spChg chg="mod">
          <ac:chgData name="Shona Whitton" userId="72436cd5-0d9c-46ee-8a1a-5b3e817e6f1a" providerId="ADAL" clId="{3F846D87-D578-4024-9670-6848D10ACBE5}" dt="2022-10-20T08:35:25.411" v="43" actId="2710"/>
          <ac:spMkLst>
            <pc:docMk/>
            <pc:sldMk cId="3421905665" sldId="4039"/>
            <ac:spMk id="3" creationId="{24B7ABCF-8206-47A8-837A-051FE1BA4BAD}"/>
          </ac:spMkLst>
        </pc:spChg>
        <pc:spChg chg="del">
          <ac:chgData name="Shona Whitton" userId="72436cd5-0d9c-46ee-8a1a-5b3e817e6f1a" providerId="ADAL" clId="{3F846D87-D578-4024-9670-6848D10ACBE5}" dt="2022-10-20T08:34:00.520" v="29" actId="478"/>
          <ac:spMkLst>
            <pc:docMk/>
            <pc:sldMk cId="3421905665" sldId="4039"/>
            <ac:spMk id="4" creationId="{C71309B4-0E4D-4AAF-8AEA-409E618DA673}"/>
          </ac:spMkLst>
        </pc:spChg>
        <pc:spChg chg="del">
          <ac:chgData name="Shona Whitton" userId="72436cd5-0d9c-46ee-8a1a-5b3e817e6f1a" providerId="ADAL" clId="{3F846D87-D578-4024-9670-6848D10ACBE5}" dt="2022-10-20T08:33:57.394" v="28" actId="478"/>
          <ac:spMkLst>
            <pc:docMk/>
            <pc:sldMk cId="3421905665" sldId="4039"/>
            <ac:spMk id="5" creationId="{60B10E84-BAC9-40F5-8788-6AD2218237D9}"/>
          </ac:spMkLst>
        </pc:spChg>
        <pc:spChg chg="del">
          <ac:chgData name="Shona Whitton" userId="72436cd5-0d9c-46ee-8a1a-5b3e817e6f1a" providerId="ADAL" clId="{3F846D87-D578-4024-9670-6848D10ACBE5}" dt="2022-10-20T08:33:52.043" v="27" actId="478"/>
          <ac:spMkLst>
            <pc:docMk/>
            <pc:sldMk cId="3421905665" sldId="4039"/>
            <ac:spMk id="6" creationId="{98B827E1-4002-4CD2-8859-575DB57FABD9}"/>
          </ac:spMkLst>
        </pc:spChg>
      </pc:sldChg>
      <pc:sldChg chg="add del">
        <pc:chgData name="Shona Whitton" userId="72436cd5-0d9c-46ee-8a1a-5b3e817e6f1a" providerId="ADAL" clId="{3F846D87-D578-4024-9670-6848D10ACBE5}" dt="2022-10-20T08:34:22.237" v="36" actId="47"/>
        <pc:sldMkLst>
          <pc:docMk/>
          <pc:sldMk cId="2820362842" sldId="4040"/>
        </pc:sldMkLst>
      </pc:sldChg>
      <pc:sldChg chg="new del">
        <pc:chgData name="Shona Whitton" userId="72436cd5-0d9c-46ee-8a1a-5b3e817e6f1a" providerId="ADAL" clId="{3F846D87-D578-4024-9670-6848D10ACBE5}" dt="2022-10-20T08:34:45.611" v="40" actId="2696"/>
        <pc:sldMkLst>
          <pc:docMk/>
          <pc:sldMk cId="3624085983" sldId="4040"/>
        </pc:sldMkLst>
      </pc:sldChg>
      <pc:sldChg chg="modSp add mod">
        <pc:chgData name="Shona Whitton" userId="72436cd5-0d9c-46ee-8a1a-5b3e817e6f1a" providerId="ADAL" clId="{3F846D87-D578-4024-9670-6848D10ACBE5}" dt="2022-10-20T08:37:07.628" v="138" actId="5793"/>
        <pc:sldMkLst>
          <pc:docMk/>
          <pc:sldMk cId="4274771975" sldId="4040"/>
        </pc:sldMkLst>
        <pc:spChg chg="mod">
          <ac:chgData name="Shona Whitton" userId="72436cd5-0d9c-46ee-8a1a-5b3e817e6f1a" providerId="ADAL" clId="{3F846D87-D578-4024-9670-6848D10ACBE5}" dt="2022-10-20T08:36:34.450" v="129" actId="20577"/>
          <ac:spMkLst>
            <pc:docMk/>
            <pc:sldMk cId="4274771975" sldId="4040"/>
            <ac:spMk id="2" creationId="{7FC0BE0A-D59B-4DC7-9980-9B4CB52C2590}"/>
          </ac:spMkLst>
        </pc:spChg>
        <pc:spChg chg="mod">
          <ac:chgData name="Shona Whitton" userId="72436cd5-0d9c-46ee-8a1a-5b3e817e6f1a" providerId="ADAL" clId="{3F846D87-D578-4024-9670-6848D10ACBE5}" dt="2022-10-20T08:37:07.628" v="138" actId="5793"/>
          <ac:spMkLst>
            <pc:docMk/>
            <pc:sldMk cId="4274771975" sldId="4040"/>
            <ac:spMk id="3" creationId="{24B7ABCF-8206-47A8-837A-051FE1BA4BAD}"/>
          </ac:spMkLst>
        </pc:spChg>
      </pc:sldChg>
      <pc:sldChg chg="modSp add mod ord">
        <pc:chgData name="Shona Whitton" userId="72436cd5-0d9c-46ee-8a1a-5b3e817e6f1a" providerId="ADAL" clId="{3F846D87-D578-4024-9670-6848D10ACBE5}" dt="2022-10-20T08:38:17.531" v="228" actId="255"/>
        <pc:sldMkLst>
          <pc:docMk/>
          <pc:sldMk cId="1757414657" sldId="4041"/>
        </pc:sldMkLst>
        <pc:spChg chg="mod">
          <ac:chgData name="Shona Whitton" userId="72436cd5-0d9c-46ee-8a1a-5b3e817e6f1a" providerId="ADAL" clId="{3F846D87-D578-4024-9670-6848D10ACBE5}" dt="2022-10-20T08:38:01.745" v="223" actId="20577"/>
          <ac:spMkLst>
            <pc:docMk/>
            <pc:sldMk cId="1757414657" sldId="4041"/>
            <ac:spMk id="2" creationId="{7FC0BE0A-D59B-4DC7-9980-9B4CB52C2590}"/>
          </ac:spMkLst>
        </pc:spChg>
        <pc:spChg chg="mod">
          <ac:chgData name="Shona Whitton" userId="72436cd5-0d9c-46ee-8a1a-5b3e817e6f1a" providerId="ADAL" clId="{3F846D87-D578-4024-9670-6848D10ACBE5}" dt="2022-10-20T08:38:17.531" v="228" actId="255"/>
          <ac:spMkLst>
            <pc:docMk/>
            <pc:sldMk cId="1757414657" sldId="4041"/>
            <ac:spMk id="3" creationId="{24B7ABCF-8206-47A8-837A-051FE1BA4BAD}"/>
          </ac:spMkLst>
        </pc:spChg>
      </pc:sldChg>
      <pc:sldChg chg="add del">
        <pc:chgData name="Shona Whitton" userId="72436cd5-0d9c-46ee-8a1a-5b3e817e6f1a" providerId="ADAL" clId="{3F846D87-D578-4024-9670-6848D10ACBE5}" dt="2022-10-20T08:34:30.900" v="38" actId="47"/>
        <pc:sldMkLst>
          <pc:docMk/>
          <pc:sldMk cId="2799256002" sldId="4041"/>
        </pc:sldMkLst>
      </pc:sldChg>
      <pc:sldChg chg="addSp delSp modSp add mod ord">
        <pc:chgData name="Shona Whitton" userId="72436cd5-0d9c-46ee-8a1a-5b3e817e6f1a" providerId="ADAL" clId="{3F846D87-D578-4024-9670-6848D10ACBE5}" dt="2022-10-20T08:46:18.107" v="484" actId="403"/>
        <pc:sldMkLst>
          <pc:docMk/>
          <pc:sldMk cId="430443987" sldId="4042"/>
        </pc:sldMkLst>
        <pc:spChg chg="mod">
          <ac:chgData name="Shona Whitton" userId="72436cd5-0d9c-46ee-8a1a-5b3e817e6f1a" providerId="ADAL" clId="{3F846D87-D578-4024-9670-6848D10ACBE5}" dt="2022-10-20T08:44:01.882" v="454" actId="20577"/>
          <ac:spMkLst>
            <pc:docMk/>
            <pc:sldMk cId="430443987" sldId="4042"/>
            <ac:spMk id="2" creationId="{7FC0BE0A-D59B-4DC7-9980-9B4CB52C2590}"/>
          </ac:spMkLst>
        </pc:spChg>
        <pc:spChg chg="del mod">
          <ac:chgData name="Shona Whitton" userId="72436cd5-0d9c-46ee-8a1a-5b3e817e6f1a" providerId="ADAL" clId="{3F846D87-D578-4024-9670-6848D10ACBE5}" dt="2022-10-20T08:43:31.396" v="413" actId="478"/>
          <ac:spMkLst>
            <pc:docMk/>
            <pc:sldMk cId="430443987" sldId="4042"/>
            <ac:spMk id="3" creationId="{24B7ABCF-8206-47A8-837A-051FE1BA4BAD}"/>
          </ac:spMkLst>
        </pc:spChg>
        <pc:spChg chg="add del mod">
          <ac:chgData name="Shona Whitton" userId="72436cd5-0d9c-46ee-8a1a-5b3e817e6f1a" providerId="ADAL" clId="{3F846D87-D578-4024-9670-6848D10ACBE5}" dt="2022-10-20T08:43:33.497" v="414" actId="478"/>
          <ac:spMkLst>
            <pc:docMk/>
            <pc:sldMk cId="430443987" sldId="4042"/>
            <ac:spMk id="5" creationId="{CE7A9507-E237-4FFC-865B-2E610E37FD36}"/>
          </ac:spMkLst>
        </pc:spChg>
        <pc:spChg chg="add del mod">
          <ac:chgData name="Shona Whitton" userId="72436cd5-0d9c-46ee-8a1a-5b3e817e6f1a" providerId="ADAL" clId="{3F846D87-D578-4024-9670-6848D10ACBE5}" dt="2022-10-20T08:44:03.109" v="456"/>
          <ac:spMkLst>
            <pc:docMk/>
            <pc:sldMk cId="430443987" sldId="4042"/>
            <ac:spMk id="6" creationId="{40DD9FD7-B2B2-4F23-862A-3A643ADA7C41}"/>
          </ac:spMkLst>
        </pc:spChg>
        <pc:spChg chg="add mod">
          <ac:chgData name="Shona Whitton" userId="72436cd5-0d9c-46ee-8a1a-5b3e817e6f1a" providerId="ADAL" clId="{3F846D87-D578-4024-9670-6848D10ACBE5}" dt="2022-10-20T08:46:00.230" v="478" actId="207"/>
          <ac:spMkLst>
            <pc:docMk/>
            <pc:sldMk cId="430443987" sldId="4042"/>
            <ac:spMk id="7" creationId="{4299FAFD-C871-4B0B-9F5C-DF34B777D193}"/>
          </ac:spMkLst>
        </pc:spChg>
        <pc:spChg chg="add mod">
          <ac:chgData name="Shona Whitton" userId="72436cd5-0d9c-46ee-8a1a-5b3e817e6f1a" providerId="ADAL" clId="{3F846D87-D578-4024-9670-6848D10ACBE5}" dt="2022-10-20T08:46:18.107" v="484" actId="403"/>
          <ac:spMkLst>
            <pc:docMk/>
            <pc:sldMk cId="430443987" sldId="4042"/>
            <ac:spMk id="8" creationId="{F2713DCA-C639-4583-B1D0-CB5F229EE7B6}"/>
          </ac:spMkLst>
        </pc:spChg>
      </pc:sldChg>
      <pc:sldChg chg="addSp delSp modSp add mod">
        <pc:chgData name="Shona Whitton" userId="72436cd5-0d9c-46ee-8a1a-5b3e817e6f1a" providerId="ADAL" clId="{3F846D87-D578-4024-9670-6848D10ACBE5}" dt="2022-10-20T08:42:35.506" v="347" actId="14100"/>
        <pc:sldMkLst>
          <pc:docMk/>
          <pc:sldMk cId="1382817177" sldId="4043"/>
        </pc:sldMkLst>
        <pc:spChg chg="mod">
          <ac:chgData name="Shona Whitton" userId="72436cd5-0d9c-46ee-8a1a-5b3e817e6f1a" providerId="ADAL" clId="{3F846D87-D578-4024-9670-6848D10ACBE5}" dt="2022-10-20T08:39:46.393" v="275" actId="20577"/>
          <ac:spMkLst>
            <pc:docMk/>
            <pc:sldMk cId="1382817177" sldId="4043"/>
            <ac:spMk id="2" creationId="{7FC0BE0A-D59B-4DC7-9980-9B4CB52C2590}"/>
          </ac:spMkLst>
        </pc:spChg>
        <pc:spChg chg="del">
          <ac:chgData name="Shona Whitton" userId="72436cd5-0d9c-46ee-8a1a-5b3e817e6f1a" providerId="ADAL" clId="{3F846D87-D578-4024-9670-6848D10ACBE5}" dt="2022-10-20T08:39:31.698" v="249" actId="478"/>
          <ac:spMkLst>
            <pc:docMk/>
            <pc:sldMk cId="1382817177" sldId="4043"/>
            <ac:spMk id="3" creationId="{24B7ABCF-8206-47A8-837A-051FE1BA4BAD}"/>
          </ac:spMkLst>
        </pc:spChg>
        <pc:spChg chg="add del mod">
          <ac:chgData name="Shona Whitton" userId="72436cd5-0d9c-46ee-8a1a-5b3e817e6f1a" providerId="ADAL" clId="{3F846D87-D578-4024-9670-6848D10ACBE5}" dt="2022-10-20T08:39:33.948" v="250" actId="478"/>
          <ac:spMkLst>
            <pc:docMk/>
            <pc:sldMk cId="1382817177" sldId="4043"/>
            <ac:spMk id="5" creationId="{2955D9C5-BB17-4CB6-A72B-99C540043A29}"/>
          </ac:spMkLst>
        </pc:spChg>
        <pc:graphicFrameChg chg="add mod modGraphic">
          <ac:chgData name="Shona Whitton" userId="72436cd5-0d9c-46ee-8a1a-5b3e817e6f1a" providerId="ADAL" clId="{3F846D87-D578-4024-9670-6848D10ACBE5}" dt="2022-10-20T08:42:35.506" v="347" actId="14100"/>
          <ac:graphicFrameMkLst>
            <pc:docMk/>
            <pc:sldMk cId="1382817177" sldId="4043"/>
            <ac:graphicFrameMk id="6" creationId="{C93F0146-0452-4852-B004-AAF94709A35D}"/>
          </ac:graphicFrameMkLst>
        </pc:graphicFrameChg>
      </pc:sldChg>
      <pc:sldChg chg="addSp delSp modSp add mod">
        <pc:chgData name="Shona Whitton" userId="72436cd5-0d9c-46ee-8a1a-5b3e817e6f1a" providerId="ADAL" clId="{3F846D87-D578-4024-9670-6848D10ACBE5}" dt="2022-10-20T09:28:23.426" v="624" actId="14100"/>
        <pc:sldMkLst>
          <pc:docMk/>
          <pc:sldMk cId="2718851530" sldId="4044"/>
        </pc:sldMkLst>
        <pc:spChg chg="mod">
          <ac:chgData name="Shona Whitton" userId="72436cd5-0d9c-46ee-8a1a-5b3e817e6f1a" providerId="ADAL" clId="{3F846D87-D578-4024-9670-6848D10ACBE5}" dt="2022-10-20T08:47:15.184" v="528" actId="20577"/>
          <ac:spMkLst>
            <pc:docMk/>
            <pc:sldMk cId="2718851530" sldId="4044"/>
            <ac:spMk id="2" creationId="{7FC0BE0A-D59B-4DC7-9980-9B4CB52C2590}"/>
          </ac:spMkLst>
        </pc:spChg>
        <pc:spChg chg="del">
          <ac:chgData name="Shona Whitton" userId="72436cd5-0d9c-46ee-8a1a-5b3e817e6f1a" providerId="ADAL" clId="{3F846D87-D578-4024-9670-6848D10ACBE5}" dt="2022-10-20T08:46:57.571" v="486" actId="478"/>
          <ac:spMkLst>
            <pc:docMk/>
            <pc:sldMk cId="2718851530" sldId="4044"/>
            <ac:spMk id="7" creationId="{4299FAFD-C871-4B0B-9F5C-DF34B777D193}"/>
          </ac:spMkLst>
        </pc:spChg>
        <pc:spChg chg="del">
          <ac:chgData name="Shona Whitton" userId="72436cd5-0d9c-46ee-8a1a-5b3e817e6f1a" providerId="ADAL" clId="{3F846D87-D578-4024-9670-6848D10ACBE5}" dt="2022-10-20T08:46:59.416" v="487" actId="478"/>
          <ac:spMkLst>
            <pc:docMk/>
            <pc:sldMk cId="2718851530" sldId="4044"/>
            <ac:spMk id="8" creationId="{F2713DCA-C639-4583-B1D0-CB5F229EE7B6}"/>
          </ac:spMkLst>
        </pc:spChg>
        <pc:graphicFrameChg chg="add mod modGraphic">
          <ac:chgData name="Shona Whitton" userId="72436cd5-0d9c-46ee-8a1a-5b3e817e6f1a" providerId="ADAL" clId="{3F846D87-D578-4024-9670-6848D10ACBE5}" dt="2022-10-20T09:28:23.426" v="624" actId="14100"/>
          <ac:graphicFrameMkLst>
            <pc:docMk/>
            <pc:sldMk cId="2718851530" sldId="4044"/>
            <ac:graphicFrameMk id="3" creationId="{32F87DAB-7DF2-42DA-B357-FB6223E65AC8}"/>
          </ac:graphicFrameMkLst>
        </pc:graphicFrameChg>
      </pc:sldChg>
      <pc:sldChg chg="addSp delSp modSp new mod">
        <pc:chgData name="Shona Whitton" userId="72436cd5-0d9c-46ee-8a1a-5b3e817e6f1a" providerId="ADAL" clId="{3F846D87-D578-4024-9670-6848D10ACBE5}" dt="2022-10-20T09:29:50.426" v="635" actId="1076"/>
        <pc:sldMkLst>
          <pc:docMk/>
          <pc:sldMk cId="1310354381" sldId="4045"/>
        </pc:sldMkLst>
        <pc:spChg chg="del">
          <ac:chgData name="Shona Whitton" userId="72436cd5-0d9c-46ee-8a1a-5b3e817e6f1a" providerId="ADAL" clId="{3F846D87-D578-4024-9670-6848D10ACBE5}" dt="2022-10-20T09:29:36.314" v="630" actId="478"/>
          <ac:spMkLst>
            <pc:docMk/>
            <pc:sldMk cId="1310354381" sldId="4045"/>
            <ac:spMk id="2" creationId="{49F046AE-B14C-4A8A-84E3-3B8900F3E32C}"/>
          </ac:spMkLst>
        </pc:spChg>
        <pc:spChg chg="del">
          <ac:chgData name="Shona Whitton" userId="72436cd5-0d9c-46ee-8a1a-5b3e817e6f1a" providerId="ADAL" clId="{3F846D87-D578-4024-9670-6848D10ACBE5}" dt="2022-10-20T09:29:33.162" v="627" actId="478"/>
          <ac:spMkLst>
            <pc:docMk/>
            <pc:sldMk cId="1310354381" sldId="4045"/>
            <ac:spMk id="3" creationId="{F8A55252-8E6B-4F60-8A64-9901A75AFBDA}"/>
          </ac:spMkLst>
        </pc:spChg>
        <pc:spChg chg="del">
          <ac:chgData name="Shona Whitton" userId="72436cd5-0d9c-46ee-8a1a-5b3e817e6f1a" providerId="ADAL" clId="{3F846D87-D578-4024-9670-6848D10ACBE5}" dt="2022-10-20T09:29:34.699" v="628" actId="478"/>
          <ac:spMkLst>
            <pc:docMk/>
            <pc:sldMk cId="1310354381" sldId="4045"/>
            <ac:spMk id="4" creationId="{E43FE1A3-EEF5-4937-BA2E-DDD583718F4B}"/>
          </ac:spMkLst>
        </pc:spChg>
        <pc:spChg chg="del">
          <ac:chgData name="Shona Whitton" userId="72436cd5-0d9c-46ee-8a1a-5b3e817e6f1a" providerId="ADAL" clId="{3F846D87-D578-4024-9670-6848D10ACBE5}" dt="2022-10-20T09:29:32.018" v="626" actId="478"/>
          <ac:spMkLst>
            <pc:docMk/>
            <pc:sldMk cId="1310354381" sldId="4045"/>
            <ac:spMk id="5" creationId="{78D2EE55-05C6-40BC-B5D8-42850C569315}"/>
          </ac:spMkLst>
        </pc:spChg>
        <pc:spChg chg="del">
          <ac:chgData name="Shona Whitton" userId="72436cd5-0d9c-46ee-8a1a-5b3e817e6f1a" providerId="ADAL" clId="{3F846D87-D578-4024-9670-6848D10ACBE5}" dt="2022-10-20T09:29:35.431" v="629" actId="478"/>
          <ac:spMkLst>
            <pc:docMk/>
            <pc:sldMk cId="1310354381" sldId="4045"/>
            <ac:spMk id="6" creationId="{56B46FB0-B50A-4CD7-893B-A960E4CF0C14}"/>
          </ac:spMkLst>
        </pc:spChg>
        <pc:picChg chg="add mod">
          <ac:chgData name="Shona Whitton" userId="72436cd5-0d9c-46ee-8a1a-5b3e817e6f1a" providerId="ADAL" clId="{3F846D87-D578-4024-9670-6848D10ACBE5}" dt="2022-10-20T09:29:50.426" v="635" actId="1076"/>
          <ac:picMkLst>
            <pc:docMk/>
            <pc:sldMk cId="1310354381" sldId="4045"/>
            <ac:picMk id="7" creationId="{70213C4E-6910-4A00-BCC5-A96D2E8ACC94}"/>
          </ac:picMkLst>
        </pc:picChg>
      </pc:sldChg>
      <pc:sldChg chg="addSp delSp modSp add mod ord modAnim">
        <pc:chgData name="Shona Whitton" userId="72436cd5-0d9c-46ee-8a1a-5b3e817e6f1a" providerId="ADAL" clId="{3F846D87-D578-4024-9670-6848D10ACBE5}" dt="2022-10-20T09:36:05.652" v="683" actId="14100"/>
        <pc:sldMkLst>
          <pc:docMk/>
          <pc:sldMk cId="585781972" sldId="4046"/>
        </pc:sldMkLst>
        <pc:spChg chg="mod">
          <ac:chgData name="Shona Whitton" userId="72436cd5-0d9c-46ee-8a1a-5b3e817e6f1a" providerId="ADAL" clId="{3F846D87-D578-4024-9670-6848D10ACBE5}" dt="2022-10-20T09:31:30.818" v="672" actId="20577"/>
          <ac:spMkLst>
            <pc:docMk/>
            <pc:sldMk cId="585781972" sldId="4046"/>
            <ac:spMk id="2" creationId="{7FC0BE0A-D59B-4DC7-9980-9B4CB52C2590}"/>
          </ac:spMkLst>
        </pc:spChg>
        <pc:spChg chg="add mod">
          <ac:chgData name="Shona Whitton" userId="72436cd5-0d9c-46ee-8a1a-5b3e817e6f1a" providerId="ADAL" clId="{3F846D87-D578-4024-9670-6848D10ACBE5}" dt="2022-10-20T09:36:05.652" v="683" actId="14100"/>
          <ac:spMkLst>
            <pc:docMk/>
            <pc:sldMk cId="585781972" sldId="4046"/>
            <ac:spMk id="6" creationId="{08900605-AA2F-49CD-845C-5D97E34C3FD0}"/>
          </ac:spMkLst>
        </pc:spChg>
        <pc:spChg chg="del">
          <ac:chgData name="Shona Whitton" userId="72436cd5-0d9c-46ee-8a1a-5b3e817e6f1a" providerId="ADAL" clId="{3F846D87-D578-4024-9670-6848D10ACBE5}" dt="2022-10-20T09:31:19.427" v="641" actId="478"/>
          <ac:spMkLst>
            <pc:docMk/>
            <pc:sldMk cId="585781972" sldId="4046"/>
            <ac:spMk id="7" creationId="{4299FAFD-C871-4B0B-9F5C-DF34B777D193}"/>
          </ac:spMkLst>
        </pc:spChg>
        <pc:spChg chg="del">
          <ac:chgData name="Shona Whitton" userId="72436cd5-0d9c-46ee-8a1a-5b3e817e6f1a" providerId="ADAL" clId="{3F846D87-D578-4024-9670-6848D10ACBE5}" dt="2022-10-20T09:31:22.949" v="642" actId="478"/>
          <ac:spMkLst>
            <pc:docMk/>
            <pc:sldMk cId="585781972" sldId="4046"/>
            <ac:spMk id="8" creationId="{F2713DCA-C639-4583-B1D0-CB5F229EE7B6}"/>
          </ac:spMkLst>
        </pc:spChg>
        <pc:picChg chg="add mod">
          <ac:chgData name="Shona Whitton" userId="72436cd5-0d9c-46ee-8a1a-5b3e817e6f1a" providerId="ADAL" clId="{3F846D87-D578-4024-9670-6848D10ACBE5}" dt="2022-10-20T09:31:42.834" v="676" actId="1076"/>
          <ac:picMkLst>
            <pc:docMk/>
            <pc:sldMk cId="585781972" sldId="4046"/>
            <ac:picMk id="5" creationId="{29CDE59A-B216-44C4-953F-FB22926AB5E4}"/>
          </ac:picMkLst>
        </pc:picChg>
      </pc:sldChg>
      <pc:sldChg chg="new del">
        <pc:chgData name="Shona Whitton" userId="72436cd5-0d9c-46ee-8a1a-5b3e817e6f1a" providerId="ADAL" clId="{3F846D87-D578-4024-9670-6848D10ACBE5}" dt="2022-10-20T09:31:12.711" v="637" actId="2696"/>
        <pc:sldMkLst>
          <pc:docMk/>
          <pc:sldMk cId="2159554686" sldId="4046"/>
        </pc:sldMkLst>
      </pc:sldChg>
      <pc:sldChg chg="addSp delSp modSp add mod ord">
        <pc:chgData name="Shona Whitton" userId="72436cd5-0d9c-46ee-8a1a-5b3e817e6f1a" providerId="ADAL" clId="{3F846D87-D578-4024-9670-6848D10ACBE5}" dt="2022-10-20T09:38:37.902" v="779" actId="20577"/>
        <pc:sldMkLst>
          <pc:docMk/>
          <pc:sldMk cId="3260215740" sldId="4047"/>
        </pc:sldMkLst>
        <pc:spChg chg="mod">
          <ac:chgData name="Shona Whitton" userId="72436cd5-0d9c-46ee-8a1a-5b3e817e6f1a" providerId="ADAL" clId="{3F846D87-D578-4024-9670-6848D10ACBE5}" dt="2022-10-20T09:36:26.826" v="709" actId="20577"/>
          <ac:spMkLst>
            <pc:docMk/>
            <pc:sldMk cId="3260215740" sldId="4047"/>
            <ac:spMk id="2" creationId="{7FC0BE0A-D59B-4DC7-9980-9B4CB52C2590}"/>
          </ac:spMkLst>
        </pc:spChg>
        <pc:spChg chg="del">
          <ac:chgData name="Shona Whitton" userId="72436cd5-0d9c-46ee-8a1a-5b3e817e6f1a" providerId="ADAL" clId="{3F846D87-D578-4024-9670-6848D10ACBE5}" dt="2022-10-20T09:36:30.597" v="710" actId="478"/>
          <ac:spMkLst>
            <pc:docMk/>
            <pc:sldMk cId="3260215740" sldId="4047"/>
            <ac:spMk id="7" creationId="{4299FAFD-C871-4B0B-9F5C-DF34B777D193}"/>
          </ac:spMkLst>
        </pc:spChg>
        <pc:spChg chg="del">
          <ac:chgData name="Shona Whitton" userId="72436cd5-0d9c-46ee-8a1a-5b3e817e6f1a" providerId="ADAL" clId="{3F846D87-D578-4024-9670-6848D10ACBE5}" dt="2022-10-20T09:36:32.086" v="711" actId="478"/>
          <ac:spMkLst>
            <pc:docMk/>
            <pc:sldMk cId="3260215740" sldId="4047"/>
            <ac:spMk id="8" creationId="{F2713DCA-C639-4583-B1D0-CB5F229EE7B6}"/>
          </ac:spMkLst>
        </pc:spChg>
        <pc:graphicFrameChg chg="add mod modGraphic">
          <ac:chgData name="Shona Whitton" userId="72436cd5-0d9c-46ee-8a1a-5b3e817e6f1a" providerId="ADAL" clId="{3F846D87-D578-4024-9670-6848D10ACBE5}" dt="2022-10-20T09:38:37.902" v="779" actId="20577"/>
          <ac:graphicFrameMkLst>
            <pc:docMk/>
            <pc:sldMk cId="3260215740" sldId="4047"/>
            <ac:graphicFrameMk id="3" creationId="{4423ECAF-D07A-425D-9BD1-507B865D75B4}"/>
          </ac:graphicFrameMkLst>
        </pc:graphicFrameChg>
      </pc:sldChg>
      <pc:sldChg chg="modSp add mod ord">
        <pc:chgData name="Shona Whitton" userId="72436cd5-0d9c-46ee-8a1a-5b3e817e6f1a" providerId="ADAL" clId="{3F846D87-D578-4024-9670-6848D10ACBE5}" dt="2022-10-20T09:40:24.239" v="814" actId="27636"/>
        <pc:sldMkLst>
          <pc:docMk/>
          <pc:sldMk cId="2470780804" sldId="4048"/>
        </pc:sldMkLst>
        <pc:spChg chg="mod">
          <ac:chgData name="Shona Whitton" userId="72436cd5-0d9c-46ee-8a1a-5b3e817e6f1a" providerId="ADAL" clId="{3F846D87-D578-4024-9670-6848D10ACBE5}" dt="2022-10-20T09:40:15.419" v="812" actId="20577"/>
          <ac:spMkLst>
            <pc:docMk/>
            <pc:sldMk cId="2470780804" sldId="4048"/>
            <ac:spMk id="2" creationId="{7FC0BE0A-D59B-4DC7-9980-9B4CB52C2590}"/>
          </ac:spMkLst>
        </pc:spChg>
        <pc:spChg chg="mod">
          <ac:chgData name="Shona Whitton" userId="72436cd5-0d9c-46ee-8a1a-5b3e817e6f1a" providerId="ADAL" clId="{3F846D87-D578-4024-9670-6848D10ACBE5}" dt="2022-10-20T09:40:24.239" v="814" actId="27636"/>
          <ac:spMkLst>
            <pc:docMk/>
            <pc:sldMk cId="2470780804" sldId="4048"/>
            <ac:spMk id="3" creationId="{24B7ABCF-8206-47A8-837A-051FE1BA4BAD}"/>
          </ac:spMkLst>
        </pc:spChg>
      </pc:sldChg>
      <pc:sldChg chg="addSp modSp add mod">
        <pc:chgData name="Shona Whitton" userId="72436cd5-0d9c-46ee-8a1a-5b3e817e6f1a" providerId="ADAL" clId="{3F846D87-D578-4024-9670-6848D10ACBE5}" dt="2022-10-20T09:50:14.133" v="861" actId="14100"/>
        <pc:sldMkLst>
          <pc:docMk/>
          <pc:sldMk cId="3392691238" sldId="4049"/>
        </pc:sldMkLst>
        <pc:spChg chg="mod">
          <ac:chgData name="Shona Whitton" userId="72436cd5-0d9c-46ee-8a1a-5b3e817e6f1a" providerId="ADAL" clId="{3F846D87-D578-4024-9670-6848D10ACBE5}" dt="2022-10-20T09:40:35.612" v="825" actId="20577"/>
          <ac:spMkLst>
            <pc:docMk/>
            <pc:sldMk cId="3392691238" sldId="4049"/>
            <ac:spMk id="2" creationId="{7FC0BE0A-D59B-4DC7-9980-9B4CB52C2590}"/>
          </ac:spMkLst>
        </pc:spChg>
        <pc:spChg chg="mod">
          <ac:chgData name="Shona Whitton" userId="72436cd5-0d9c-46ee-8a1a-5b3e817e6f1a" providerId="ADAL" clId="{3F846D87-D578-4024-9670-6848D10ACBE5}" dt="2022-10-20T09:50:10.788" v="860" actId="27636"/>
          <ac:spMkLst>
            <pc:docMk/>
            <pc:sldMk cId="3392691238" sldId="4049"/>
            <ac:spMk id="3" creationId="{24B7ABCF-8206-47A8-837A-051FE1BA4BAD}"/>
          </ac:spMkLst>
        </pc:spChg>
        <pc:spChg chg="add mod">
          <ac:chgData name="Shona Whitton" userId="72436cd5-0d9c-46ee-8a1a-5b3e817e6f1a" providerId="ADAL" clId="{3F846D87-D578-4024-9670-6848D10ACBE5}" dt="2022-10-20T09:50:14.133" v="861" actId="14100"/>
          <ac:spMkLst>
            <pc:docMk/>
            <pc:sldMk cId="3392691238" sldId="4049"/>
            <ac:spMk id="4" creationId="{1019FFE2-B74F-42CE-AF80-371AE0362802}"/>
          </ac:spMkLst>
        </pc:spChg>
      </pc:sldChg>
      <pc:sldChg chg="modSp add mod ord">
        <pc:chgData name="Shona Whitton" userId="72436cd5-0d9c-46ee-8a1a-5b3e817e6f1a" providerId="ADAL" clId="{3F846D87-D578-4024-9670-6848D10ACBE5}" dt="2022-10-20T09:57:38.796" v="1035" actId="255"/>
        <pc:sldMkLst>
          <pc:docMk/>
          <pc:sldMk cId="1810015747" sldId="4050"/>
        </pc:sldMkLst>
        <pc:spChg chg="mod">
          <ac:chgData name="Shona Whitton" userId="72436cd5-0d9c-46ee-8a1a-5b3e817e6f1a" providerId="ADAL" clId="{3F846D87-D578-4024-9670-6848D10ACBE5}" dt="2022-10-20T09:50:41.973" v="880" actId="20577"/>
          <ac:spMkLst>
            <pc:docMk/>
            <pc:sldMk cId="1810015747" sldId="4050"/>
            <ac:spMk id="2" creationId="{7FC0BE0A-D59B-4DC7-9980-9B4CB52C2590}"/>
          </ac:spMkLst>
        </pc:spChg>
        <pc:graphicFrameChg chg="mod modGraphic">
          <ac:chgData name="Shona Whitton" userId="72436cd5-0d9c-46ee-8a1a-5b3e817e6f1a" providerId="ADAL" clId="{3F846D87-D578-4024-9670-6848D10ACBE5}" dt="2022-10-20T09:57:38.796" v="1035" actId="255"/>
          <ac:graphicFrameMkLst>
            <pc:docMk/>
            <pc:sldMk cId="1810015747" sldId="4050"/>
            <ac:graphicFrameMk id="3" creationId="{4423ECAF-D07A-425D-9BD1-507B865D75B4}"/>
          </ac:graphicFrameMkLst>
        </pc:graphicFrameChg>
      </pc:sldChg>
      <pc:sldChg chg="modSp add mod ord">
        <pc:chgData name="Shona Whitton" userId="72436cd5-0d9c-46ee-8a1a-5b3e817e6f1a" providerId="ADAL" clId="{3F846D87-D578-4024-9670-6848D10ACBE5}" dt="2022-10-20T09:55:28.349" v="952"/>
        <pc:sldMkLst>
          <pc:docMk/>
          <pc:sldMk cId="362697558" sldId="4051"/>
        </pc:sldMkLst>
        <pc:spChg chg="mod">
          <ac:chgData name="Shona Whitton" userId="72436cd5-0d9c-46ee-8a1a-5b3e817e6f1a" providerId="ADAL" clId="{3F846D87-D578-4024-9670-6848D10ACBE5}" dt="2022-10-20T09:53:11.500" v="945" actId="20577"/>
          <ac:spMkLst>
            <pc:docMk/>
            <pc:sldMk cId="362697558" sldId="4051"/>
            <ac:spMk id="2" creationId="{7FC0BE0A-D59B-4DC7-9980-9B4CB52C2590}"/>
          </ac:spMkLst>
        </pc:spChg>
        <pc:spChg chg="mod">
          <ac:chgData name="Shona Whitton" userId="72436cd5-0d9c-46ee-8a1a-5b3e817e6f1a" providerId="ADAL" clId="{3F846D87-D578-4024-9670-6848D10ACBE5}" dt="2022-10-20T09:53:30.040" v="949" actId="27636"/>
          <ac:spMkLst>
            <pc:docMk/>
            <pc:sldMk cId="362697558" sldId="4051"/>
            <ac:spMk id="3" creationId="{24B7ABCF-8206-47A8-837A-051FE1BA4BAD}"/>
          </ac:spMkLst>
        </pc:spChg>
      </pc:sldChg>
      <pc:sldChg chg="modSp add mod">
        <pc:chgData name="Shona Whitton" userId="72436cd5-0d9c-46ee-8a1a-5b3e817e6f1a" providerId="ADAL" clId="{3F846D87-D578-4024-9670-6848D10ACBE5}" dt="2022-10-20T09:57:27.935" v="1033" actId="2061"/>
        <pc:sldMkLst>
          <pc:docMk/>
          <pc:sldMk cId="2227893578" sldId="4052"/>
        </pc:sldMkLst>
        <pc:spChg chg="mod">
          <ac:chgData name="Shona Whitton" userId="72436cd5-0d9c-46ee-8a1a-5b3e817e6f1a" providerId="ADAL" clId="{3F846D87-D578-4024-9670-6848D10ACBE5}" dt="2022-10-20T09:55:33.851" v="968" actId="20577"/>
          <ac:spMkLst>
            <pc:docMk/>
            <pc:sldMk cId="2227893578" sldId="4052"/>
            <ac:spMk id="2" creationId="{7FC0BE0A-D59B-4DC7-9980-9B4CB52C2590}"/>
          </ac:spMkLst>
        </pc:spChg>
        <pc:graphicFrameChg chg="mod modGraphic">
          <ac:chgData name="Shona Whitton" userId="72436cd5-0d9c-46ee-8a1a-5b3e817e6f1a" providerId="ADAL" clId="{3F846D87-D578-4024-9670-6848D10ACBE5}" dt="2022-10-20T09:57:27.935" v="1033" actId="2061"/>
          <ac:graphicFrameMkLst>
            <pc:docMk/>
            <pc:sldMk cId="2227893578" sldId="4052"/>
            <ac:graphicFrameMk id="3" creationId="{4423ECAF-D07A-425D-9BD1-507B865D75B4}"/>
          </ac:graphicFrameMkLst>
        </pc:graphicFrameChg>
      </pc:sldChg>
      <pc:sldChg chg="modSp add mod">
        <pc:chgData name="Shona Whitton" userId="72436cd5-0d9c-46ee-8a1a-5b3e817e6f1a" providerId="ADAL" clId="{3F846D87-D578-4024-9670-6848D10ACBE5}" dt="2022-10-20T10:06:19.148" v="1155" actId="20577"/>
        <pc:sldMkLst>
          <pc:docMk/>
          <pc:sldMk cId="2900065401" sldId="4053"/>
        </pc:sldMkLst>
        <pc:spChg chg="mod">
          <ac:chgData name="Shona Whitton" userId="72436cd5-0d9c-46ee-8a1a-5b3e817e6f1a" providerId="ADAL" clId="{3F846D87-D578-4024-9670-6848D10ACBE5}" dt="2022-10-20T10:01:06.414" v="1075" actId="27636"/>
          <ac:spMkLst>
            <pc:docMk/>
            <pc:sldMk cId="2900065401" sldId="4053"/>
            <ac:spMk id="2" creationId="{7FC0BE0A-D59B-4DC7-9980-9B4CB52C2590}"/>
          </ac:spMkLst>
        </pc:spChg>
        <pc:graphicFrameChg chg="mod modGraphic">
          <ac:chgData name="Shona Whitton" userId="72436cd5-0d9c-46ee-8a1a-5b3e817e6f1a" providerId="ADAL" clId="{3F846D87-D578-4024-9670-6848D10ACBE5}" dt="2022-10-20T10:06:19.148" v="1155" actId="20577"/>
          <ac:graphicFrameMkLst>
            <pc:docMk/>
            <pc:sldMk cId="2900065401" sldId="4053"/>
            <ac:graphicFrameMk id="3" creationId="{4423ECAF-D07A-425D-9BD1-507B865D75B4}"/>
          </ac:graphicFrameMkLst>
        </pc:graphicFrameChg>
      </pc:sldChg>
      <pc:sldChg chg="modSp add mod ord">
        <pc:chgData name="Shona Whitton" userId="72436cd5-0d9c-46ee-8a1a-5b3e817e6f1a" providerId="ADAL" clId="{3F846D87-D578-4024-9670-6848D10ACBE5}" dt="2022-10-20T10:06:51.751" v="1179" actId="27636"/>
        <pc:sldMkLst>
          <pc:docMk/>
          <pc:sldMk cId="1772290136" sldId="4054"/>
        </pc:sldMkLst>
        <pc:spChg chg="mod">
          <ac:chgData name="Shona Whitton" userId="72436cd5-0d9c-46ee-8a1a-5b3e817e6f1a" providerId="ADAL" clId="{3F846D87-D578-4024-9670-6848D10ACBE5}" dt="2022-10-20T10:06:37.841" v="1177" actId="20577"/>
          <ac:spMkLst>
            <pc:docMk/>
            <pc:sldMk cId="1772290136" sldId="4054"/>
            <ac:spMk id="2" creationId="{7FC0BE0A-D59B-4DC7-9980-9B4CB52C2590}"/>
          </ac:spMkLst>
        </pc:spChg>
        <pc:spChg chg="mod">
          <ac:chgData name="Shona Whitton" userId="72436cd5-0d9c-46ee-8a1a-5b3e817e6f1a" providerId="ADAL" clId="{3F846D87-D578-4024-9670-6848D10ACBE5}" dt="2022-10-20T10:06:51.751" v="1179" actId="27636"/>
          <ac:spMkLst>
            <pc:docMk/>
            <pc:sldMk cId="1772290136" sldId="4054"/>
            <ac:spMk id="3" creationId="{24B7ABCF-8206-47A8-837A-051FE1BA4BAD}"/>
          </ac:spMkLst>
        </pc:spChg>
      </pc:sldChg>
      <pc:sldChg chg="modSp add mod">
        <pc:chgData name="Shona Whitton" userId="72436cd5-0d9c-46ee-8a1a-5b3e817e6f1a" providerId="ADAL" clId="{3F846D87-D578-4024-9670-6848D10ACBE5}" dt="2022-10-20T10:07:25.391" v="1211" actId="113"/>
        <pc:sldMkLst>
          <pc:docMk/>
          <pc:sldMk cId="3074193322" sldId="4055"/>
        </pc:sldMkLst>
        <pc:spChg chg="mod">
          <ac:chgData name="Shona Whitton" userId="72436cd5-0d9c-46ee-8a1a-5b3e817e6f1a" providerId="ADAL" clId="{3F846D87-D578-4024-9670-6848D10ACBE5}" dt="2022-10-20T10:07:06.245" v="1200" actId="20577"/>
          <ac:spMkLst>
            <pc:docMk/>
            <pc:sldMk cId="3074193322" sldId="4055"/>
            <ac:spMk id="2" creationId="{7FC0BE0A-D59B-4DC7-9980-9B4CB52C2590}"/>
          </ac:spMkLst>
        </pc:spChg>
        <pc:spChg chg="mod">
          <ac:chgData name="Shona Whitton" userId="72436cd5-0d9c-46ee-8a1a-5b3e817e6f1a" providerId="ADAL" clId="{3F846D87-D578-4024-9670-6848D10ACBE5}" dt="2022-10-20T10:07:25.391" v="1211" actId="113"/>
          <ac:spMkLst>
            <pc:docMk/>
            <pc:sldMk cId="3074193322" sldId="4055"/>
            <ac:spMk id="3" creationId="{24B7ABCF-8206-47A8-837A-051FE1BA4BAD}"/>
          </ac:spMkLst>
        </pc:spChg>
      </pc:sldChg>
      <pc:sldChg chg="modSp add mod ord">
        <pc:chgData name="Shona Whitton" userId="72436cd5-0d9c-46ee-8a1a-5b3e817e6f1a" providerId="ADAL" clId="{3F846D87-D578-4024-9670-6848D10ACBE5}" dt="2022-10-20T10:10:34.590" v="1396"/>
        <pc:sldMkLst>
          <pc:docMk/>
          <pc:sldMk cId="3625832909" sldId="4056"/>
        </pc:sldMkLst>
        <pc:spChg chg="mod">
          <ac:chgData name="Shona Whitton" userId="72436cd5-0d9c-46ee-8a1a-5b3e817e6f1a" providerId="ADAL" clId="{3F846D87-D578-4024-9670-6848D10ACBE5}" dt="2022-10-20T10:07:57.738" v="1250" actId="20577"/>
          <ac:spMkLst>
            <pc:docMk/>
            <pc:sldMk cId="3625832909" sldId="4056"/>
            <ac:spMk id="2" creationId="{7FC0BE0A-D59B-4DC7-9980-9B4CB52C2590}"/>
          </ac:spMkLst>
        </pc:spChg>
        <pc:graphicFrameChg chg="mod modGraphic">
          <ac:chgData name="Shona Whitton" userId="72436cd5-0d9c-46ee-8a1a-5b3e817e6f1a" providerId="ADAL" clId="{3F846D87-D578-4024-9670-6848D10ACBE5}" dt="2022-10-20T10:10:34.590" v="1396"/>
          <ac:graphicFrameMkLst>
            <pc:docMk/>
            <pc:sldMk cId="3625832909" sldId="4056"/>
            <ac:graphicFrameMk id="3" creationId="{4423ECAF-D07A-425D-9BD1-507B865D75B4}"/>
          </ac:graphicFrameMkLst>
        </pc:graphicFrameChg>
      </pc:sldChg>
      <pc:sldChg chg="modSp add mod ord">
        <pc:chgData name="Shona Whitton" userId="72436cd5-0d9c-46ee-8a1a-5b3e817e6f1a" providerId="ADAL" clId="{3F846D87-D578-4024-9670-6848D10ACBE5}" dt="2022-10-20T10:17:00.026" v="1461" actId="113"/>
        <pc:sldMkLst>
          <pc:docMk/>
          <pc:sldMk cId="1719427733" sldId="4057"/>
        </pc:sldMkLst>
        <pc:spChg chg="mod">
          <ac:chgData name="Shona Whitton" userId="72436cd5-0d9c-46ee-8a1a-5b3e817e6f1a" providerId="ADAL" clId="{3F846D87-D578-4024-9670-6848D10ACBE5}" dt="2022-10-20T10:16:28.177" v="1455" actId="20577"/>
          <ac:spMkLst>
            <pc:docMk/>
            <pc:sldMk cId="1719427733" sldId="4057"/>
            <ac:spMk id="2" creationId="{7FC0BE0A-D59B-4DC7-9980-9B4CB52C2590}"/>
          </ac:spMkLst>
        </pc:spChg>
        <pc:spChg chg="mod">
          <ac:chgData name="Shona Whitton" userId="72436cd5-0d9c-46ee-8a1a-5b3e817e6f1a" providerId="ADAL" clId="{3F846D87-D578-4024-9670-6848D10ACBE5}" dt="2022-10-20T10:17:00.026" v="1461" actId="113"/>
          <ac:spMkLst>
            <pc:docMk/>
            <pc:sldMk cId="1719427733" sldId="4057"/>
            <ac:spMk id="3" creationId="{24B7ABCF-8206-47A8-837A-051FE1BA4BAD}"/>
          </ac:spMkLst>
        </pc:spChg>
      </pc:sldChg>
      <pc:sldChg chg="modSp add mod ord">
        <pc:chgData name="Shona Whitton" userId="72436cd5-0d9c-46ee-8a1a-5b3e817e6f1a" providerId="ADAL" clId="{3F846D87-D578-4024-9670-6848D10ACBE5}" dt="2022-10-20T10:17:44.516" v="1481"/>
        <pc:sldMkLst>
          <pc:docMk/>
          <pc:sldMk cId="242809144" sldId="4058"/>
        </pc:sldMkLst>
        <pc:spChg chg="mod">
          <ac:chgData name="Shona Whitton" userId="72436cd5-0d9c-46ee-8a1a-5b3e817e6f1a" providerId="ADAL" clId="{3F846D87-D578-4024-9670-6848D10ACBE5}" dt="2022-10-20T10:17:12.658" v="1476" actId="20577"/>
          <ac:spMkLst>
            <pc:docMk/>
            <pc:sldMk cId="242809144" sldId="4058"/>
            <ac:spMk id="2" creationId="{7FC0BE0A-D59B-4DC7-9980-9B4CB52C2590}"/>
          </ac:spMkLst>
        </pc:spChg>
        <pc:spChg chg="mod">
          <ac:chgData name="Shona Whitton" userId="72436cd5-0d9c-46ee-8a1a-5b3e817e6f1a" providerId="ADAL" clId="{3F846D87-D578-4024-9670-6848D10ACBE5}" dt="2022-10-20T10:17:26.037" v="1478" actId="27636"/>
          <ac:spMkLst>
            <pc:docMk/>
            <pc:sldMk cId="242809144" sldId="4058"/>
            <ac:spMk id="3" creationId="{24B7ABCF-8206-47A8-837A-051FE1BA4BAD}"/>
          </ac:spMkLst>
        </pc:spChg>
      </pc:sldChg>
      <pc:sldChg chg="modSp add mod">
        <pc:chgData name="Shona Whitton" userId="72436cd5-0d9c-46ee-8a1a-5b3e817e6f1a" providerId="ADAL" clId="{3F846D87-D578-4024-9670-6848D10ACBE5}" dt="2022-10-20T10:18:11.235" v="1505" actId="20577"/>
        <pc:sldMkLst>
          <pc:docMk/>
          <pc:sldMk cId="4081803135" sldId="4059"/>
        </pc:sldMkLst>
        <pc:spChg chg="mod">
          <ac:chgData name="Shona Whitton" userId="72436cd5-0d9c-46ee-8a1a-5b3e817e6f1a" providerId="ADAL" clId="{3F846D87-D578-4024-9670-6848D10ACBE5}" dt="2022-10-20T10:17:50.379" v="1498" actId="20577"/>
          <ac:spMkLst>
            <pc:docMk/>
            <pc:sldMk cId="4081803135" sldId="4059"/>
            <ac:spMk id="2" creationId="{7FC0BE0A-D59B-4DC7-9980-9B4CB52C2590}"/>
          </ac:spMkLst>
        </pc:spChg>
        <pc:spChg chg="mod">
          <ac:chgData name="Shona Whitton" userId="72436cd5-0d9c-46ee-8a1a-5b3e817e6f1a" providerId="ADAL" clId="{3F846D87-D578-4024-9670-6848D10ACBE5}" dt="2022-10-20T10:18:11.235" v="1505" actId="20577"/>
          <ac:spMkLst>
            <pc:docMk/>
            <pc:sldMk cId="4081803135" sldId="4059"/>
            <ac:spMk id="3" creationId="{24B7ABCF-8206-47A8-837A-051FE1BA4BAD}"/>
          </ac:spMkLst>
        </pc:spChg>
      </pc:sldChg>
      <pc:sldChg chg="addSp delSp modSp new mod">
        <pc:chgData name="Shona Whitton" userId="72436cd5-0d9c-46ee-8a1a-5b3e817e6f1a" providerId="ADAL" clId="{3F846D87-D578-4024-9670-6848D10ACBE5}" dt="2022-10-20T10:19:23.410" v="1561" actId="1076"/>
        <pc:sldMkLst>
          <pc:docMk/>
          <pc:sldMk cId="2255402438" sldId="4060"/>
        </pc:sldMkLst>
        <pc:spChg chg="del">
          <ac:chgData name="Shona Whitton" userId="72436cd5-0d9c-46ee-8a1a-5b3e817e6f1a" providerId="ADAL" clId="{3F846D87-D578-4024-9670-6848D10ACBE5}" dt="2022-10-20T10:19:06.090" v="1554" actId="478"/>
          <ac:spMkLst>
            <pc:docMk/>
            <pc:sldMk cId="2255402438" sldId="4060"/>
            <ac:spMk id="2" creationId="{1ED41DDB-4F78-47CE-BDDB-E3E9DDA5B748}"/>
          </ac:spMkLst>
        </pc:spChg>
        <pc:spChg chg="del">
          <ac:chgData name="Shona Whitton" userId="72436cd5-0d9c-46ee-8a1a-5b3e817e6f1a" providerId="ADAL" clId="{3F846D87-D578-4024-9670-6848D10ACBE5}" dt="2022-10-20T10:19:04.692" v="1553" actId="478"/>
          <ac:spMkLst>
            <pc:docMk/>
            <pc:sldMk cId="2255402438" sldId="4060"/>
            <ac:spMk id="3" creationId="{071CD704-908A-4D7F-88FD-4C2C7F3589C3}"/>
          </ac:spMkLst>
        </pc:spChg>
        <pc:picChg chg="add mod">
          <ac:chgData name="Shona Whitton" userId="72436cd5-0d9c-46ee-8a1a-5b3e817e6f1a" providerId="ADAL" clId="{3F846D87-D578-4024-9670-6848D10ACBE5}" dt="2022-10-20T10:19:23.410" v="1561" actId="1076"/>
          <ac:picMkLst>
            <pc:docMk/>
            <pc:sldMk cId="2255402438" sldId="4060"/>
            <ac:picMk id="4" creationId="{2B96386E-FCD5-40AD-A619-BF7C85F41BBB}"/>
          </ac:picMkLst>
        </pc:picChg>
      </pc:sldChg>
      <pc:sldChg chg="modSp add mod ord">
        <pc:chgData name="Shona Whitton" userId="72436cd5-0d9c-46ee-8a1a-5b3e817e6f1a" providerId="ADAL" clId="{3F846D87-D578-4024-9670-6848D10ACBE5}" dt="2022-10-20T10:20:16.046" v="1622" actId="12"/>
        <pc:sldMkLst>
          <pc:docMk/>
          <pc:sldMk cId="2855947053" sldId="4061"/>
        </pc:sldMkLst>
        <pc:spChg chg="mod">
          <ac:chgData name="Shona Whitton" userId="72436cd5-0d9c-46ee-8a1a-5b3e817e6f1a" providerId="ADAL" clId="{3F846D87-D578-4024-9670-6848D10ACBE5}" dt="2022-10-20T10:19:53.587" v="1618" actId="20577"/>
          <ac:spMkLst>
            <pc:docMk/>
            <pc:sldMk cId="2855947053" sldId="4061"/>
            <ac:spMk id="2" creationId="{7FC0BE0A-D59B-4DC7-9980-9B4CB52C2590}"/>
          </ac:spMkLst>
        </pc:spChg>
        <pc:spChg chg="mod">
          <ac:chgData name="Shona Whitton" userId="72436cd5-0d9c-46ee-8a1a-5b3e817e6f1a" providerId="ADAL" clId="{3F846D87-D578-4024-9670-6848D10ACBE5}" dt="2022-10-20T10:20:16.046" v="1622" actId="12"/>
          <ac:spMkLst>
            <pc:docMk/>
            <pc:sldMk cId="2855947053" sldId="4061"/>
            <ac:spMk id="3" creationId="{24B7ABCF-8206-47A8-837A-051FE1BA4BAD}"/>
          </ac:spMkLst>
        </pc:spChg>
      </pc:sldChg>
      <pc:sldChg chg="modSp add mod">
        <pc:chgData name="Shona Whitton" userId="72436cd5-0d9c-46ee-8a1a-5b3e817e6f1a" providerId="ADAL" clId="{3F846D87-D578-4024-9670-6848D10ACBE5}" dt="2022-10-20T11:22:11.794" v="1631" actId="113"/>
        <pc:sldMkLst>
          <pc:docMk/>
          <pc:sldMk cId="3942987434" sldId="4062"/>
        </pc:sldMkLst>
        <pc:spChg chg="mod">
          <ac:chgData name="Shona Whitton" userId="72436cd5-0d9c-46ee-8a1a-5b3e817e6f1a" providerId="ADAL" clId="{3F846D87-D578-4024-9670-6848D10ACBE5}" dt="2022-10-20T11:22:11.794" v="1631" actId="113"/>
          <ac:spMkLst>
            <pc:docMk/>
            <pc:sldMk cId="3942987434" sldId="4062"/>
            <ac:spMk id="3" creationId="{24B7ABCF-8206-47A8-837A-051FE1BA4BAD}"/>
          </ac:spMkLst>
        </pc:spChg>
      </pc:sldChg>
      <pc:sldChg chg="modSp add mod">
        <pc:chgData name="Shona Whitton" userId="72436cd5-0d9c-46ee-8a1a-5b3e817e6f1a" providerId="ADAL" clId="{3F846D87-D578-4024-9670-6848D10ACBE5}" dt="2022-10-20T11:23:15.604" v="1657" actId="27636"/>
        <pc:sldMkLst>
          <pc:docMk/>
          <pc:sldMk cId="2447404727" sldId="4063"/>
        </pc:sldMkLst>
        <pc:spChg chg="mod">
          <ac:chgData name="Shona Whitton" userId="72436cd5-0d9c-46ee-8a1a-5b3e817e6f1a" providerId="ADAL" clId="{3F846D87-D578-4024-9670-6848D10ACBE5}" dt="2022-10-20T11:22:25.761" v="1642" actId="20577"/>
          <ac:spMkLst>
            <pc:docMk/>
            <pc:sldMk cId="2447404727" sldId="4063"/>
            <ac:spMk id="2" creationId="{7FC0BE0A-D59B-4DC7-9980-9B4CB52C2590}"/>
          </ac:spMkLst>
        </pc:spChg>
        <pc:spChg chg="mod">
          <ac:chgData name="Shona Whitton" userId="72436cd5-0d9c-46ee-8a1a-5b3e817e6f1a" providerId="ADAL" clId="{3F846D87-D578-4024-9670-6848D10ACBE5}" dt="2022-10-20T11:23:15.604" v="1657" actId="27636"/>
          <ac:spMkLst>
            <pc:docMk/>
            <pc:sldMk cId="2447404727" sldId="4063"/>
            <ac:spMk id="3" creationId="{24B7ABCF-8206-47A8-837A-051FE1BA4BAD}"/>
          </ac:spMkLst>
        </pc:spChg>
      </pc:sldChg>
      <pc:sldChg chg="modSp add mod ord">
        <pc:chgData name="Shona Whitton" userId="72436cd5-0d9c-46ee-8a1a-5b3e817e6f1a" providerId="ADAL" clId="{3F846D87-D578-4024-9670-6848D10ACBE5}" dt="2022-10-20T11:24:07.997" v="1721" actId="27636"/>
        <pc:sldMkLst>
          <pc:docMk/>
          <pc:sldMk cId="1068689956" sldId="4064"/>
        </pc:sldMkLst>
        <pc:spChg chg="mod">
          <ac:chgData name="Shona Whitton" userId="72436cd5-0d9c-46ee-8a1a-5b3e817e6f1a" providerId="ADAL" clId="{3F846D87-D578-4024-9670-6848D10ACBE5}" dt="2022-10-20T11:23:56.593" v="1713" actId="20577"/>
          <ac:spMkLst>
            <pc:docMk/>
            <pc:sldMk cId="1068689956" sldId="4064"/>
            <ac:spMk id="2" creationId="{7FC0BE0A-D59B-4DC7-9980-9B4CB52C2590}"/>
          </ac:spMkLst>
        </pc:spChg>
        <pc:spChg chg="mod">
          <ac:chgData name="Shona Whitton" userId="72436cd5-0d9c-46ee-8a1a-5b3e817e6f1a" providerId="ADAL" clId="{3F846D87-D578-4024-9670-6848D10ACBE5}" dt="2022-10-20T11:24:07.997" v="1721" actId="27636"/>
          <ac:spMkLst>
            <pc:docMk/>
            <pc:sldMk cId="1068689956" sldId="4064"/>
            <ac:spMk id="3" creationId="{24B7ABCF-8206-47A8-837A-051FE1BA4BAD}"/>
          </ac:spMkLst>
        </pc:spChg>
      </pc:sldChg>
      <pc:sldChg chg="modSp add mod">
        <pc:chgData name="Shona Whitton" userId="72436cd5-0d9c-46ee-8a1a-5b3e817e6f1a" providerId="ADAL" clId="{3F846D87-D578-4024-9670-6848D10ACBE5}" dt="2022-10-20T11:24:49.219" v="1767" actId="27636"/>
        <pc:sldMkLst>
          <pc:docMk/>
          <pc:sldMk cId="1866485757" sldId="4065"/>
        </pc:sldMkLst>
        <pc:spChg chg="mod">
          <ac:chgData name="Shona Whitton" userId="72436cd5-0d9c-46ee-8a1a-5b3e817e6f1a" providerId="ADAL" clId="{3F846D87-D578-4024-9670-6848D10ACBE5}" dt="2022-10-20T11:24:27.692" v="1749" actId="20577"/>
          <ac:spMkLst>
            <pc:docMk/>
            <pc:sldMk cId="1866485757" sldId="4065"/>
            <ac:spMk id="2" creationId="{7FC0BE0A-D59B-4DC7-9980-9B4CB52C2590}"/>
          </ac:spMkLst>
        </pc:spChg>
        <pc:spChg chg="mod">
          <ac:chgData name="Shona Whitton" userId="72436cd5-0d9c-46ee-8a1a-5b3e817e6f1a" providerId="ADAL" clId="{3F846D87-D578-4024-9670-6848D10ACBE5}" dt="2022-10-20T11:24:49.219" v="1767" actId="27636"/>
          <ac:spMkLst>
            <pc:docMk/>
            <pc:sldMk cId="1866485757" sldId="4065"/>
            <ac:spMk id="3" creationId="{24B7ABCF-8206-47A8-837A-051FE1BA4BAD}"/>
          </ac:spMkLst>
        </pc:spChg>
      </pc:sldChg>
      <pc:sldChg chg="new del">
        <pc:chgData name="Shona Whitton" userId="72436cd5-0d9c-46ee-8a1a-5b3e817e6f1a" providerId="ADAL" clId="{3F846D87-D578-4024-9670-6848D10ACBE5}" dt="2022-10-20T12:09:16.773" v="2149" actId="47"/>
        <pc:sldMkLst>
          <pc:docMk/>
          <pc:sldMk cId="1448541263" sldId="4066"/>
        </pc:sldMkLst>
      </pc:sldChg>
      <pc:sldChg chg="addSp delSp modSp add mod ord">
        <pc:chgData name="Shona Whitton" userId="72436cd5-0d9c-46ee-8a1a-5b3e817e6f1a" providerId="ADAL" clId="{3F846D87-D578-4024-9670-6848D10ACBE5}" dt="2022-10-20T11:30:28.635" v="1837"/>
        <pc:sldMkLst>
          <pc:docMk/>
          <pc:sldMk cId="1767499897" sldId="4067"/>
        </pc:sldMkLst>
        <pc:spChg chg="mod">
          <ac:chgData name="Shona Whitton" userId="72436cd5-0d9c-46ee-8a1a-5b3e817e6f1a" providerId="ADAL" clId="{3F846D87-D578-4024-9670-6848D10ACBE5}" dt="2022-10-20T11:25:24.809" v="1795" actId="20577"/>
          <ac:spMkLst>
            <pc:docMk/>
            <pc:sldMk cId="1767499897" sldId="4067"/>
            <ac:spMk id="2" creationId="{7FC0BE0A-D59B-4DC7-9980-9B4CB52C2590}"/>
          </ac:spMkLst>
        </pc:spChg>
        <pc:spChg chg="del">
          <ac:chgData name="Shona Whitton" userId="72436cd5-0d9c-46ee-8a1a-5b3e817e6f1a" providerId="ADAL" clId="{3F846D87-D578-4024-9670-6848D10ACBE5}" dt="2022-10-20T11:25:37.600" v="1796" actId="478"/>
          <ac:spMkLst>
            <pc:docMk/>
            <pc:sldMk cId="1767499897" sldId="4067"/>
            <ac:spMk id="3" creationId="{24B7ABCF-8206-47A8-837A-051FE1BA4BAD}"/>
          </ac:spMkLst>
        </pc:spChg>
        <pc:spChg chg="add del mod">
          <ac:chgData name="Shona Whitton" userId="72436cd5-0d9c-46ee-8a1a-5b3e817e6f1a" providerId="ADAL" clId="{3F846D87-D578-4024-9670-6848D10ACBE5}" dt="2022-10-20T11:25:40.129" v="1797" actId="478"/>
          <ac:spMkLst>
            <pc:docMk/>
            <pc:sldMk cId="1767499897" sldId="4067"/>
            <ac:spMk id="5" creationId="{8ADB75A5-6963-4DF9-B7DF-F41E1C0EB446}"/>
          </ac:spMkLst>
        </pc:spChg>
        <pc:graphicFrameChg chg="add mod modGraphic">
          <ac:chgData name="Shona Whitton" userId="72436cd5-0d9c-46ee-8a1a-5b3e817e6f1a" providerId="ADAL" clId="{3F846D87-D578-4024-9670-6848D10ACBE5}" dt="2022-10-20T11:29:06.528" v="1831" actId="572"/>
          <ac:graphicFrameMkLst>
            <pc:docMk/>
            <pc:sldMk cId="1767499897" sldId="4067"/>
            <ac:graphicFrameMk id="6" creationId="{434A634A-5D96-49E7-BD1B-DC88932458C1}"/>
          </ac:graphicFrameMkLst>
        </pc:graphicFrameChg>
        <pc:graphicFrameChg chg="add mod modGraphic">
          <ac:chgData name="Shona Whitton" userId="72436cd5-0d9c-46ee-8a1a-5b3e817e6f1a" providerId="ADAL" clId="{3F846D87-D578-4024-9670-6848D10ACBE5}" dt="2022-10-20T11:30:21.154" v="1834" actId="1076"/>
          <ac:graphicFrameMkLst>
            <pc:docMk/>
            <pc:sldMk cId="1767499897" sldId="4067"/>
            <ac:graphicFrameMk id="7" creationId="{53F1984C-FE1D-4DFB-8B25-64F4D652B17C}"/>
          </ac:graphicFrameMkLst>
        </pc:graphicFrameChg>
      </pc:sldChg>
      <pc:sldChg chg="modSp add mod">
        <pc:chgData name="Shona Whitton" userId="72436cd5-0d9c-46ee-8a1a-5b3e817e6f1a" providerId="ADAL" clId="{3F846D87-D578-4024-9670-6848D10ACBE5}" dt="2022-10-20T11:30:52.899" v="1862" actId="27636"/>
        <pc:sldMkLst>
          <pc:docMk/>
          <pc:sldMk cId="2483664614" sldId="4068"/>
        </pc:sldMkLst>
        <pc:spChg chg="mod">
          <ac:chgData name="Shona Whitton" userId="72436cd5-0d9c-46ee-8a1a-5b3e817e6f1a" providerId="ADAL" clId="{3F846D87-D578-4024-9670-6848D10ACBE5}" dt="2022-10-20T11:30:38.481" v="1854" actId="20577"/>
          <ac:spMkLst>
            <pc:docMk/>
            <pc:sldMk cId="2483664614" sldId="4068"/>
            <ac:spMk id="2" creationId="{7FC0BE0A-D59B-4DC7-9980-9B4CB52C2590}"/>
          </ac:spMkLst>
        </pc:spChg>
        <pc:spChg chg="mod">
          <ac:chgData name="Shona Whitton" userId="72436cd5-0d9c-46ee-8a1a-5b3e817e6f1a" providerId="ADAL" clId="{3F846D87-D578-4024-9670-6848D10ACBE5}" dt="2022-10-20T11:30:52.899" v="1862" actId="27636"/>
          <ac:spMkLst>
            <pc:docMk/>
            <pc:sldMk cId="2483664614" sldId="4068"/>
            <ac:spMk id="3" creationId="{24B7ABCF-8206-47A8-837A-051FE1BA4BAD}"/>
          </ac:spMkLst>
        </pc:spChg>
      </pc:sldChg>
      <pc:sldChg chg="modSp add mod">
        <pc:chgData name="Shona Whitton" userId="72436cd5-0d9c-46ee-8a1a-5b3e817e6f1a" providerId="ADAL" clId="{3F846D87-D578-4024-9670-6848D10ACBE5}" dt="2022-10-20T11:32:50.417" v="1902" actId="20577"/>
        <pc:sldMkLst>
          <pc:docMk/>
          <pc:sldMk cId="2937531414" sldId="4069"/>
        </pc:sldMkLst>
        <pc:spChg chg="mod">
          <ac:chgData name="Shona Whitton" userId="72436cd5-0d9c-46ee-8a1a-5b3e817e6f1a" providerId="ADAL" clId="{3F846D87-D578-4024-9670-6848D10ACBE5}" dt="2022-10-20T11:31:10.090" v="1888" actId="20577"/>
          <ac:spMkLst>
            <pc:docMk/>
            <pc:sldMk cId="2937531414" sldId="4069"/>
            <ac:spMk id="2" creationId="{7FC0BE0A-D59B-4DC7-9980-9B4CB52C2590}"/>
          </ac:spMkLst>
        </pc:spChg>
        <pc:spChg chg="mod">
          <ac:chgData name="Shona Whitton" userId="72436cd5-0d9c-46ee-8a1a-5b3e817e6f1a" providerId="ADAL" clId="{3F846D87-D578-4024-9670-6848D10ACBE5}" dt="2022-10-20T11:32:50.417" v="1902" actId="20577"/>
          <ac:spMkLst>
            <pc:docMk/>
            <pc:sldMk cId="2937531414" sldId="4069"/>
            <ac:spMk id="3" creationId="{24B7ABCF-8206-47A8-837A-051FE1BA4BAD}"/>
          </ac:spMkLst>
        </pc:spChg>
      </pc:sldChg>
      <pc:sldChg chg="addSp delSp modSp add mod ord">
        <pc:chgData name="Shona Whitton" userId="72436cd5-0d9c-46ee-8a1a-5b3e817e6f1a" providerId="ADAL" clId="{3F846D87-D578-4024-9670-6848D10ACBE5}" dt="2022-10-20T12:04:41.803" v="2041"/>
        <pc:sldMkLst>
          <pc:docMk/>
          <pc:sldMk cId="2371777364" sldId="4070"/>
        </pc:sldMkLst>
        <pc:spChg chg="mod">
          <ac:chgData name="Shona Whitton" userId="72436cd5-0d9c-46ee-8a1a-5b3e817e6f1a" providerId="ADAL" clId="{3F846D87-D578-4024-9670-6848D10ACBE5}" dt="2022-10-20T11:33:25.657" v="1970" actId="20577"/>
          <ac:spMkLst>
            <pc:docMk/>
            <pc:sldMk cId="2371777364" sldId="4070"/>
            <ac:spMk id="2" creationId="{7FC0BE0A-D59B-4DC7-9980-9B4CB52C2590}"/>
          </ac:spMkLst>
        </pc:spChg>
        <pc:spChg chg="del">
          <ac:chgData name="Shona Whitton" userId="72436cd5-0d9c-46ee-8a1a-5b3e817e6f1a" providerId="ADAL" clId="{3F846D87-D578-4024-9670-6848D10ACBE5}" dt="2022-10-20T11:33:30.811" v="1971" actId="478"/>
          <ac:spMkLst>
            <pc:docMk/>
            <pc:sldMk cId="2371777364" sldId="4070"/>
            <ac:spMk id="3" creationId="{24B7ABCF-8206-47A8-837A-051FE1BA4BAD}"/>
          </ac:spMkLst>
        </pc:spChg>
        <pc:spChg chg="add del mod">
          <ac:chgData name="Shona Whitton" userId="72436cd5-0d9c-46ee-8a1a-5b3e817e6f1a" providerId="ADAL" clId="{3F846D87-D578-4024-9670-6848D10ACBE5}" dt="2022-10-20T11:33:46.122" v="1972" actId="478"/>
          <ac:spMkLst>
            <pc:docMk/>
            <pc:sldMk cId="2371777364" sldId="4070"/>
            <ac:spMk id="5" creationId="{B5222A18-95CE-4E9E-B96D-1CEDC294A4C6}"/>
          </ac:spMkLst>
        </pc:spChg>
        <pc:graphicFrameChg chg="add del mod modGraphic">
          <ac:chgData name="Shona Whitton" userId="72436cd5-0d9c-46ee-8a1a-5b3e817e6f1a" providerId="ADAL" clId="{3F846D87-D578-4024-9670-6848D10ACBE5}" dt="2022-10-20T11:35:55.930" v="1989" actId="478"/>
          <ac:graphicFrameMkLst>
            <pc:docMk/>
            <pc:sldMk cId="2371777364" sldId="4070"/>
            <ac:graphicFrameMk id="6" creationId="{431B0C8B-6992-47F9-9605-B09982B0BD79}"/>
          </ac:graphicFrameMkLst>
        </pc:graphicFrameChg>
        <pc:graphicFrameChg chg="add mod modGraphic">
          <ac:chgData name="Shona Whitton" userId="72436cd5-0d9c-46ee-8a1a-5b3e817e6f1a" providerId="ADAL" clId="{3F846D87-D578-4024-9670-6848D10ACBE5}" dt="2022-10-20T12:04:33.835" v="2038" actId="14100"/>
          <ac:graphicFrameMkLst>
            <pc:docMk/>
            <pc:sldMk cId="2371777364" sldId="4070"/>
            <ac:graphicFrameMk id="7" creationId="{6DED078D-BE87-46E4-AF2E-AC9F4E2A0BCD}"/>
          </ac:graphicFrameMkLst>
        </pc:graphicFrameChg>
      </pc:sldChg>
      <pc:sldChg chg="modSp add mod">
        <pc:chgData name="Shona Whitton" userId="72436cd5-0d9c-46ee-8a1a-5b3e817e6f1a" providerId="ADAL" clId="{3F846D87-D578-4024-9670-6848D10ACBE5}" dt="2022-10-20T12:05:08.286" v="2076" actId="20577"/>
        <pc:sldMkLst>
          <pc:docMk/>
          <pc:sldMk cId="2585324447" sldId="4071"/>
        </pc:sldMkLst>
        <pc:spChg chg="mod">
          <ac:chgData name="Shona Whitton" userId="72436cd5-0d9c-46ee-8a1a-5b3e817e6f1a" providerId="ADAL" clId="{3F846D87-D578-4024-9670-6848D10ACBE5}" dt="2022-10-20T12:04:50.421" v="2069" actId="20577"/>
          <ac:spMkLst>
            <pc:docMk/>
            <pc:sldMk cId="2585324447" sldId="4071"/>
            <ac:spMk id="2" creationId="{7FC0BE0A-D59B-4DC7-9980-9B4CB52C2590}"/>
          </ac:spMkLst>
        </pc:spChg>
        <pc:spChg chg="mod">
          <ac:chgData name="Shona Whitton" userId="72436cd5-0d9c-46ee-8a1a-5b3e817e6f1a" providerId="ADAL" clId="{3F846D87-D578-4024-9670-6848D10ACBE5}" dt="2022-10-20T12:05:08.286" v="2076" actId="20577"/>
          <ac:spMkLst>
            <pc:docMk/>
            <pc:sldMk cId="2585324447" sldId="4071"/>
            <ac:spMk id="3" creationId="{24B7ABCF-8206-47A8-837A-051FE1BA4BAD}"/>
          </ac:spMkLst>
        </pc:spChg>
      </pc:sldChg>
      <pc:sldChg chg="modSp add mod ord">
        <pc:chgData name="Shona Whitton" userId="72436cd5-0d9c-46ee-8a1a-5b3e817e6f1a" providerId="ADAL" clId="{3F846D87-D578-4024-9670-6848D10ACBE5}" dt="2022-10-20T12:12:41.221" v="2367" actId="27636"/>
        <pc:sldMkLst>
          <pc:docMk/>
          <pc:sldMk cId="3228140115" sldId="4072"/>
        </pc:sldMkLst>
        <pc:spChg chg="mod">
          <ac:chgData name="Shona Whitton" userId="72436cd5-0d9c-46ee-8a1a-5b3e817e6f1a" providerId="ADAL" clId="{3F846D87-D578-4024-9670-6848D10ACBE5}" dt="2022-10-20T12:12:22.558" v="2352" actId="20577"/>
          <ac:spMkLst>
            <pc:docMk/>
            <pc:sldMk cId="3228140115" sldId="4072"/>
            <ac:spMk id="2" creationId="{7FC0BE0A-D59B-4DC7-9980-9B4CB52C2590}"/>
          </ac:spMkLst>
        </pc:spChg>
        <pc:spChg chg="mod">
          <ac:chgData name="Shona Whitton" userId="72436cd5-0d9c-46ee-8a1a-5b3e817e6f1a" providerId="ADAL" clId="{3F846D87-D578-4024-9670-6848D10ACBE5}" dt="2022-10-20T12:12:41.221" v="2367" actId="27636"/>
          <ac:spMkLst>
            <pc:docMk/>
            <pc:sldMk cId="3228140115" sldId="4072"/>
            <ac:spMk id="3" creationId="{24B7ABCF-8206-47A8-837A-051FE1BA4BAD}"/>
          </ac:spMkLst>
        </pc:spChg>
      </pc:sldChg>
      <pc:sldChg chg="modSp add mod">
        <pc:chgData name="Shona Whitton" userId="72436cd5-0d9c-46ee-8a1a-5b3e817e6f1a" providerId="ADAL" clId="{3F846D87-D578-4024-9670-6848D10ACBE5}" dt="2022-10-20T12:11:11.667" v="2267" actId="14100"/>
        <pc:sldMkLst>
          <pc:docMk/>
          <pc:sldMk cId="1609477043" sldId="4073"/>
        </pc:sldMkLst>
        <pc:spChg chg="mod">
          <ac:chgData name="Shona Whitton" userId="72436cd5-0d9c-46ee-8a1a-5b3e817e6f1a" providerId="ADAL" clId="{3F846D87-D578-4024-9670-6848D10ACBE5}" dt="2022-10-20T12:11:11.667" v="2267" actId="14100"/>
          <ac:spMkLst>
            <pc:docMk/>
            <pc:sldMk cId="1609477043" sldId="4073"/>
            <ac:spMk id="2" creationId="{2A58BF7F-66E5-483D-8270-0AECBB31ABD9}"/>
          </ac:spMkLst>
        </pc:spChg>
      </pc:sldChg>
      <pc:sldChg chg="modSp add mod">
        <pc:chgData name="Shona Whitton" userId="72436cd5-0d9c-46ee-8a1a-5b3e817e6f1a" providerId="ADAL" clId="{3F846D87-D578-4024-9670-6848D10ACBE5}" dt="2022-10-20T12:11:30.652" v="2288" actId="14100"/>
        <pc:sldMkLst>
          <pc:docMk/>
          <pc:sldMk cId="697545366" sldId="4074"/>
        </pc:sldMkLst>
        <pc:spChg chg="mod">
          <ac:chgData name="Shona Whitton" userId="72436cd5-0d9c-46ee-8a1a-5b3e817e6f1a" providerId="ADAL" clId="{3F846D87-D578-4024-9670-6848D10ACBE5}" dt="2022-10-20T12:11:30.652" v="2288" actId="14100"/>
          <ac:spMkLst>
            <pc:docMk/>
            <pc:sldMk cId="697545366" sldId="4074"/>
            <ac:spMk id="2" creationId="{16E02363-2644-4425-87D9-5F29A0E46863}"/>
          </ac:spMkLst>
        </pc:spChg>
      </pc:sldChg>
      <pc:sldChg chg="modSp add mod">
        <pc:chgData name="Shona Whitton" userId="72436cd5-0d9c-46ee-8a1a-5b3e817e6f1a" providerId="ADAL" clId="{3F846D87-D578-4024-9670-6848D10ACBE5}" dt="2022-10-20T12:11:50.228" v="2320" actId="14100"/>
        <pc:sldMkLst>
          <pc:docMk/>
          <pc:sldMk cId="314167967" sldId="4075"/>
        </pc:sldMkLst>
        <pc:spChg chg="mod">
          <ac:chgData name="Shona Whitton" userId="72436cd5-0d9c-46ee-8a1a-5b3e817e6f1a" providerId="ADAL" clId="{3F846D87-D578-4024-9670-6848D10ACBE5}" dt="2022-10-20T12:11:50.228" v="2320" actId="14100"/>
          <ac:spMkLst>
            <pc:docMk/>
            <pc:sldMk cId="314167967" sldId="4075"/>
            <ac:spMk id="2" creationId="{FE312329-3F31-446C-8826-499C166838B5}"/>
          </ac:spMkLst>
        </pc:spChg>
      </pc:sldChg>
      <pc:sldChg chg="addSp delSp modSp add mod">
        <pc:chgData name="Shona Whitton" userId="72436cd5-0d9c-46ee-8a1a-5b3e817e6f1a" providerId="ADAL" clId="{3F846D87-D578-4024-9670-6848D10ACBE5}" dt="2022-10-20T12:14:30.026" v="2398" actId="1076"/>
        <pc:sldMkLst>
          <pc:docMk/>
          <pc:sldMk cId="2707385617" sldId="4076"/>
        </pc:sldMkLst>
        <pc:spChg chg="mod">
          <ac:chgData name="Shona Whitton" userId="72436cd5-0d9c-46ee-8a1a-5b3e817e6f1a" providerId="ADAL" clId="{3F846D87-D578-4024-9670-6848D10ACBE5}" dt="2022-10-20T12:14:12.858" v="2391" actId="20577"/>
          <ac:spMkLst>
            <pc:docMk/>
            <pc:sldMk cId="2707385617" sldId="4076"/>
            <ac:spMk id="2" creationId="{7FC0BE0A-D59B-4DC7-9980-9B4CB52C2590}"/>
          </ac:spMkLst>
        </pc:spChg>
        <pc:spChg chg="del">
          <ac:chgData name="Shona Whitton" userId="72436cd5-0d9c-46ee-8a1a-5b3e817e6f1a" providerId="ADAL" clId="{3F846D87-D578-4024-9670-6848D10ACBE5}" dt="2022-10-20T12:14:19.431" v="2392" actId="478"/>
          <ac:spMkLst>
            <pc:docMk/>
            <pc:sldMk cId="2707385617" sldId="4076"/>
            <ac:spMk id="3" creationId="{24B7ABCF-8206-47A8-837A-051FE1BA4BAD}"/>
          </ac:spMkLst>
        </pc:spChg>
        <pc:spChg chg="add del mod">
          <ac:chgData name="Shona Whitton" userId="72436cd5-0d9c-46ee-8a1a-5b3e817e6f1a" providerId="ADAL" clId="{3F846D87-D578-4024-9670-6848D10ACBE5}" dt="2022-10-20T12:14:22.253" v="2394" actId="478"/>
          <ac:spMkLst>
            <pc:docMk/>
            <pc:sldMk cId="2707385617" sldId="4076"/>
            <ac:spMk id="5" creationId="{D1E56E92-3BCC-479C-903E-159FCC174535}"/>
          </ac:spMkLst>
        </pc:spChg>
        <pc:picChg chg="add mod">
          <ac:chgData name="Shona Whitton" userId="72436cd5-0d9c-46ee-8a1a-5b3e817e6f1a" providerId="ADAL" clId="{3F846D87-D578-4024-9670-6848D10ACBE5}" dt="2022-10-20T12:14:30.026" v="2398" actId="1076"/>
          <ac:picMkLst>
            <pc:docMk/>
            <pc:sldMk cId="2707385617" sldId="4076"/>
            <ac:picMk id="6" creationId="{ADA88532-F647-452A-B6E5-9BE20602A3FE}"/>
          </ac:picMkLst>
        </pc:picChg>
      </pc:sldChg>
      <pc:sldChg chg="addSp delSp modSp add mod">
        <pc:chgData name="Shona Whitton" userId="72436cd5-0d9c-46ee-8a1a-5b3e817e6f1a" providerId="ADAL" clId="{3F846D87-D578-4024-9670-6848D10ACBE5}" dt="2022-10-20T12:16:09.987" v="2411" actId="1038"/>
        <pc:sldMkLst>
          <pc:docMk/>
          <pc:sldMk cId="269144963" sldId="4077"/>
        </pc:sldMkLst>
        <pc:spChg chg="mod">
          <ac:chgData name="Shona Whitton" userId="72436cd5-0d9c-46ee-8a1a-5b3e817e6f1a" providerId="ADAL" clId="{3F846D87-D578-4024-9670-6848D10ACBE5}" dt="2022-10-20T12:15:36.592" v="2401"/>
          <ac:spMkLst>
            <pc:docMk/>
            <pc:sldMk cId="269144963" sldId="4077"/>
            <ac:spMk id="5" creationId="{DD83064B-F8C2-4EFB-AB4C-B8A7551FC7E6}"/>
          </ac:spMkLst>
        </pc:spChg>
        <pc:spChg chg="mod">
          <ac:chgData name="Shona Whitton" userId="72436cd5-0d9c-46ee-8a1a-5b3e817e6f1a" providerId="ADAL" clId="{3F846D87-D578-4024-9670-6848D10ACBE5}" dt="2022-10-20T12:15:36.592" v="2401"/>
          <ac:spMkLst>
            <pc:docMk/>
            <pc:sldMk cId="269144963" sldId="4077"/>
            <ac:spMk id="7" creationId="{EEEEF24A-CB99-4226-B812-46F2D61DBCA2}"/>
          </ac:spMkLst>
        </pc:spChg>
        <pc:spChg chg="mod">
          <ac:chgData name="Shona Whitton" userId="72436cd5-0d9c-46ee-8a1a-5b3e817e6f1a" providerId="ADAL" clId="{3F846D87-D578-4024-9670-6848D10ACBE5}" dt="2022-10-20T12:15:36.592" v="2401"/>
          <ac:spMkLst>
            <pc:docMk/>
            <pc:sldMk cId="269144963" sldId="4077"/>
            <ac:spMk id="12" creationId="{62A327B2-54D8-4472-8E8C-99639DC4D042}"/>
          </ac:spMkLst>
        </pc:spChg>
        <pc:spChg chg="mod">
          <ac:chgData name="Shona Whitton" userId="72436cd5-0d9c-46ee-8a1a-5b3e817e6f1a" providerId="ADAL" clId="{3F846D87-D578-4024-9670-6848D10ACBE5}" dt="2022-10-20T12:15:36.592" v="2401"/>
          <ac:spMkLst>
            <pc:docMk/>
            <pc:sldMk cId="269144963" sldId="4077"/>
            <ac:spMk id="13" creationId="{8A4AEE1B-2CDD-4485-8545-683DEE0CF161}"/>
          </ac:spMkLst>
        </pc:spChg>
        <pc:spChg chg="mod">
          <ac:chgData name="Shona Whitton" userId="72436cd5-0d9c-46ee-8a1a-5b3e817e6f1a" providerId="ADAL" clId="{3F846D87-D578-4024-9670-6848D10ACBE5}" dt="2022-10-20T12:15:36.592" v="2401"/>
          <ac:spMkLst>
            <pc:docMk/>
            <pc:sldMk cId="269144963" sldId="4077"/>
            <ac:spMk id="14" creationId="{A0D748E2-3B34-4075-9A3F-B686C84ABFAA}"/>
          </ac:spMkLst>
        </pc:spChg>
        <pc:spChg chg="mod">
          <ac:chgData name="Shona Whitton" userId="72436cd5-0d9c-46ee-8a1a-5b3e817e6f1a" providerId="ADAL" clId="{3F846D87-D578-4024-9670-6848D10ACBE5}" dt="2022-10-20T12:15:36.592" v="2401"/>
          <ac:spMkLst>
            <pc:docMk/>
            <pc:sldMk cId="269144963" sldId="4077"/>
            <ac:spMk id="15" creationId="{981CB46E-17D9-4B27-96E3-3252768CC1DE}"/>
          </ac:spMkLst>
        </pc:spChg>
        <pc:spChg chg="mod">
          <ac:chgData name="Shona Whitton" userId="72436cd5-0d9c-46ee-8a1a-5b3e817e6f1a" providerId="ADAL" clId="{3F846D87-D578-4024-9670-6848D10ACBE5}" dt="2022-10-20T12:15:36.592" v="2401"/>
          <ac:spMkLst>
            <pc:docMk/>
            <pc:sldMk cId="269144963" sldId="4077"/>
            <ac:spMk id="16" creationId="{BCA30CDF-0FCE-42BE-986A-01483144E844}"/>
          </ac:spMkLst>
        </pc:spChg>
        <pc:spChg chg="mod">
          <ac:chgData name="Shona Whitton" userId="72436cd5-0d9c-46ee-8a1a-5b3e817e6f1a" providerId="ADAL" clId="{3F846D87-D578-4024-9670-6848D10ACBE5}" dt="2022-10-20T12:15:36.592" v="2401"/>
          <ac:spMkLst>
            <pc:docMk/>
            <pc:sldMk cId="269144963" sldId="4077"/>
            <ac:spMk id="17" creationId="{11AF3100-4BB4-47F6-A305-2198A3A3D0C3}"/>
          </ac:spMkLst>
        </pc:spChg>
        <pc:spChg chg="mod">
          <ac:chgData name="Shona Whitton" userId="72436cd5-0d9c-46ee-8a1a-5b3e817e6f1a" providerId="ADAL" clId="{3F846D87-D578-4024-9670-6848D10ACBE5}" dt="2022-10-20T12:15:36.592" v="2401"/>
          <ac:spMkLst>
            <pc:docMk/>
            <pc:sldMk cId="269144963" sldId="4077"/>
            <ac:spMk id="18" creationId="{1AD365C1-D5EF-4EA6-888F-63AA7D0999FA}"/>
          </ac:spMkLst>
        </pc:spChg>
        <pc:spChg chg="mod">
          <ac:chgData name="Shona Whitton" userId="72436cd5-0d9c-46ee-8a1a-5b3e817e6f1a" providerId="ADAL" clId="{3F846D87-D578-4024-9670-6848D10ACBE5}" dt="2022-10-20T12:15:36.592" v="2401"/>
          <ac:spMkLst>
            <pc:docMk/>
            <pc:sldMk cId="269144963" sldId="4077"/>
            <ac:spMk id="20" creationId="{A698B5BB-38DC-4162-BE54-C94AA79493B4}"/>
          </ac:spMkLst>
        </pc:spChg>
        <pc:spChg chg="mod">
          <ac:chgData name="Shona Whitton" userId="72436cd5-0d9c-46ee-8a1a-5b3e817e6f1a" providerId="ADAL" clId="{3F846D87-D578-4024-9670-6848D10ACBE5}" dt="2022-10-20T12:15:36.592" v="2401"/>
          <ac:spMkLst>
            <pc:docMk/>
            <pc:sldMk cId="269144963" sldId="4077"/>
            <ac:spMk id="21" creationId="{F6EE2C86-283D-487F-AA44-BA38A5F6CA0C}"/>
          </ac:spMkLst>
        </pc:spChg>
        <pc:spChg chg="mod">
          <ac:chgData name="Shona Whitton" userId="72436cd5-0d9c-46ee-8a1a-5b3e817e6f1a" providerId="ADAL" clId="{3F846D87-D578-4024-9670-6848D10ACBE5}" dt="2022-10-20T12:15:36.592" v="2401"/>
          <ac:spMkLst>
            <pc:docMk/>
            <pc:sldMk cId="269144963" sldId="4077"/>
            <ac:spMk id="22" creationId="{9D51CF86-05F3-4E8C-9CD8-7BB4E42F332C}"/>
          </ac:spMkLst>
        </pc:spChg>
        <pc:spChg chg="mod">
          <ac:chgData name="Shona Whitton" userId="72436cd5-0d9c-46ee-8a1a-5b3e817e6f1a" providerId="ADAL" clId="{3F846D87-D578-4024-9670-6848D10ACBE5}" dt="2022-10-20T12:15:36.592" v="2401"/>
          <ac:spMkLst>
            <pc:docMk/>
            <pc:sldMk cId="269144963" sldId="4077"/>
            <ac:spMk id="23" creationId="{ADB82D69-B552-4C03-A9A3-90410567A7DE}"/>
          </ac:spMkLst>
        </pc:spChg>
        <pc:spChg chg="mod">
          <ac:chgData name="Shona Whitton" userId="72436cd5-0d9c-46ee-8a1a-5b3e817e6f1a" providerId="ADAL" clId="{3F846D87-D578-4024-9670-6848D10ACBE5}" dt="2022-10-20T12:15:36.592" v="2401"/>
          <ac:spMkLst>
            <pc:docMk/>
            <pc:sldMk cId="269144963" sldId="4077"/>
            <ac:spMk id="24" creationId="{0810E57D-3AF0-4317-B5E2-FBD9F50BB16E}"/>
          </ac:spMkLst>
        </pc:spChg>
        <pc:grpChg chg="add del mod">
          <ac:chgData name="Shona Whitton" userId="72436cd5-0d9c-46ee-8a1a-5b3e817e6f1a" providerId="ADAL" clId="{3F846D87-D578-4024-9670-6848D10ACBE5}" dt="2022-10-20T12:15:39.523" v="2402"/>
          <ac:grpSpMkLst>
            <pc:docMk/>
            <pc:sldMk cId="269144963" sldId="4077"/>
            <ac:grpSpMk id="4" creationId="{E99C06F8-E9D3-40BD-A5CB-A7700F53208A}"/>
          </ac:grpSpMkLst>
        </pc:grpChg>
        <pc:grpChg chg="mod">
          <ac:chgData name="Shona Whitton" userId="72436cd5-0d9c-46ee-8a1a-5b3e817e6f1a" providerId="ADAL" clId="{3F846D87-D578-4024-9670-6848D10ACBE5}" dt="2022-10-20T12:15:36.592" v="2401"/>
          <ac:grpSpMkLst>
            <pc:docMk/>
            <pc:sldMk cId="269144963" sldId="4077"/>
            <ac:grpSpMk id="8" creationId="{142F87FE-8AAF-49DC-9AFE-8CC1198AB15A}"/>
          </ac:grpSpMkLst>
        </pc:grpChg>
        <pc:picChg chg="add mod">
          <ac:chgData name="Shona Whitton" userId="72436cd5-0d9c-46ee-8a1a-5b3e817e6f1a" providerId="ADAL" clId="{3F846D87-D578-4024-9670-6848D10ACBE5}" dt="2022-10-20T12:16:09.987" v="2411" actId="1038"/>
          <ac:picMkLst>
            <pc:docMk/>
            <pc:sldMk cId="269144963" sldId="4077"/>
            <ac:picMk id="3" creationId="{819F9163-8D15-4839-B251-E711A926B1F0}"/>
          </ac:picMkLst>
        </pc:picChg>
        <pc:picChg chg="del">
          <ac:chgData name="Shona Whitton" userId="72436cd5-0d9c-46ee-8a1a-5b3e817e6f1a" providerId="ADAL" clId="{3F846D87-D578-4024-9670-6848D10ACBE5}" dt="2022-10-20T12:14:41.242" v="2400" actId="478"/>
          <ac:picMkLst>
            <pc:docMk/>
            <pc:sldMk cId="269144963" sldId="4077"/>
            <ac:picMk id="6" creationId="{ADA88532-F647-452A-B6E5-9BE20602A3FE}"/>
          </ac:picMkLst>
        </pc:picChg>
        <pc:cxnChg chg="mod">
          <ac:chgData name="Shona Whitton" userId="72436cd5-0d9c-46ee-8a1a-5b3e817e6f1a" providerId="ADAL" clId="{3F846D87-D578-4024-9670-6848D10ACBE5}" dt="2022-10-20T12:15:36.592" v="2401"/>
          <ac:cxnSpMkLst>
            <pc:docMk/>
            <pc:sldMk cId="269144963" sldId="4077"/>
            <ac:cxnSpMk id="9" creationId="{812F889D-6DE9-4ED3-B559-D79B99CF6947}"/>
          </ac:cxnSpMkLst>
        </pc:cxnChg>
        <pc:cxnChg chg="mod">
          <ac:chgData name="Shona Whitton" userId="72436cd5-0d9c-46ee-8a1a-5b3e817e6f1a" providerId="ADAL" clId="{3F846D87-D578-4024-9670-6848D10ACBE5}" dt="2022-10-20T12:15:36.592" v="2401"/>
          <ac:cxnSpMkLst>
            <pc:docMk/>
            <pc:sldMk cId="269144963" sldId="4077"/>
            <ac:cxnSpMk id="10" creationId="{FDF63FD8-F69C-4BA4-9FEE-1D72341ECC46}"/>
          </ac:cxnSpMkLst>
        </pc:cxnChg>
        <pc:cxnChg chg="mod">
          <ac:chgData name="Shona Whitton" userId="72436cd5-0d9c-46ee-8a1a-5b3e817e6f1a" providerId="ADAL" clId="{3F846D87-D578-4024-9670-6848D10ACBE5}" dt="2022-10-20T12:15:36.592" v="2401"/>
          <ac:cxnSpMkLst>
            <pc:docMk/>
            <pc:sldMk cId="269144963" sldId="4077"/>
            <ac:cxnSpMk id="11" creationId="{3F8B4BA3-2393-40EC-BD41-488288CABFFB}"/>
          </ac:cxnSpMkLst>
        </pc:cxnChg>
        <pc:cxnChg chg="mod">
          <ac:chgData name="Shona Whitton" userId="72436cd5-0d9c-46ee-8a1a-5b3e817e6f1a" providerId="ADAL" clId="{3F846D87-D578-4024-9670-6848D10ACBE5}" dt="2022-10-20T12:15:36.592" v="2401"/>
          <ac:cxnSpMkLst>
            <pc:docMk/>
            <pc:sldMk cId="269144963" sldId="4077"/>
            <ac:cxnSpMk id="19" creationId="{A15F4556-6FBA-4746-81BF-9A0540173000}"/>
          </ac:cxnSpMkLst>
        </pc:cxnChg>
      </pc:sldChg>
      <pc:sldChg chg="modSp add mod ord">
        <pc:chgData name="Shona Whitton" userId="72436cd5-0d9c-46ee-8a1a-5b3e817e6f1a" providerId="ADAL" clId="{3F846D87-D578-4024-9670-6848D10ACBE5}" dt="2022-10-20T12:16:42.946" v="2450" actId="27636"/>
        <pc:sldMkLst>
          <pc:docMk/>
          <pc:sldMk cId="2470927057" sldId="4078"/>
        </pc:sldMkLst>
        <pc:spChg chg="mod">
          <ac:chgData name="Shona Whitton" userId="72436cd5-0d9c-46ee-8a1a-5b3e817e6f1a" providerId="ADAL" clId="{3F846D87-D578-4024-9670-6848D10ACBE5}" dt="2022-10-20T12:16:35.251" v="2448" actId="20577"/>
          <ac:spMkLst>
            <pc:docMk/>
            <pc:sldMk cId="2470927057" sldId="4078"/>
            <ac:spMk id="2" creationId="{7FC0BE0A-D59B-4DC7-9980-9B4CB52C2590}"/>
          </ac:spMkLst>
        </pc:spChg>
        <pc:spChg chg="mod">
          <ac:chgData name="Shona Whitton" userId="72436cd5-0d9c-46ee-8a1a-5b3e817e6f1a" providerId="ADAL" clId="{3F846D87-D578-4024-9670-6848D10ACBE5}" dt="2022-10-20T12:16:42.946" v="2450" actId="27636"/>
          <ac:spMkLst>
            <pc:docMk/>
            <pc:sldMk cId="2470927057" sldId="4078"/>
            <ac:spMk id="3" creationId="{24B7ABCF-8206-47A8-837A-051FE1BA4BAD}"/>
          </ac:spMkLst>
        </pc:spChg>
      </pc:sldChg>
      <pc:sldChg chg="addSp delSp modSp new mod">
        <pc:chgData name="Shona Whitton" userId="72436cd5-0d9c-46ee-8a1a-5b3e817e6f1a" providerId="ADAL" clId="{3F846D87-D578-4024-9670-6848D10ACBE5}" dt="2022-10-20T12:17:10.009" v="2456" actId="1076"/>
        <pc:sldMkLst>
          <pc:docMk/>
          <pc:sldMk cId="3449337496" sldId="4079"/>
        </pc:sldMkLst>
        <pc:spChg chg="del">
          <ac:chgData name="Shona Whitton" userId="72436cd5-0d9c-46ee-8a1a-5b3e817e6f1a" providerId="ADAL" clId="{3F846D87-D578-4024-9670-6848D10ACBE5}" dt="2022-10-20T12:17:00.083" v="2453" actId="478"/>
          <ac:spMkLst>
            <pc:docMk/>
            <pc:sldMk cId="3449337496" sldId="4079"/>
            <ac:spMk id="2" creationId="{66E206AF-D38A-4999-AB62-BF0CBFA05D7F}"/>
          </ac:spMkLst>
        </pc:spChg>
        <pc:spChg chg="del">
          <ac:chgData name="Shona Whitton" userId="72436cd5-0d9c-46ee-8a1a-5b3e817e6f1a" providerId="ADAL" clId="{3F846D87-D578-4024-9670-6848D10ACBE5}" dt="2022-10-20T12:16:58.926" v="2452" actId="478"/>
          <ac:spMkLst>
            <pc:docMk/>
            <pc:sldMk cId="3449337496" sldId="4079"/>
            <ac:spMk id="3" creationId="{281709D6-4434-4150-AC1D-AA2DC09A82B4}"/>
          </ac:spMkLst>
        </pc:spChg>
        <pc:picChg chg="add mod">
          <ac:chgData name="Shona Whitton" userId="72436cd5-0d9c-46ee-8a1a-5b3e817e6f1a" providerId="ADAL" clId="{3F846D87-D578-4024-9670-6848D10ACBE5}" dt="2022-10-20T12:17:10.009" v="2456" actId="1076"/>
          <ac:picMkLst>
            <pc:docMk/>
            <pc:sldMk cId="3449337496" sldId="4079"/>
            <ac:picMk id="4" creationId="{0C13FA04-A5E6-4A62-A27B-D56925DFFE00}"/>
          </ac:picMkLst>
        </pc:picChg>
      </pc:sldChg>
      <pc:sldChg chg="modSp add mod ord">
        <pc:chgData name="Shona Whitton" userId="72436cd5-0d9c-46ee-8a1a-5b3e817e6f1a" providerId="ADAL" clId="{3F846D87-D578-4024-9670-6848D10ACBE5}" dt="2022-10-20T12:17:58.428" v="2503" actId="403"/>
        <pc:sldMkLst>
          <pc:docMk/>
          <pc:sldMk cId="38514723" sldId="4080"/>
        </pc:sldMkLst>
        <pc:spChg chg="mod">
          <ac:chgData name="Shona Whitton" userId="72436cd5-0d9c-46ee-8a1a-5b3e817e6f1a" providerId="ADAL" clId="{3F846D87-D578-4024-9670-6848D10ACBE5}" dt="2022-10-20T12:17:30.033" v="2491" actId="20577"/>
          <ac:spMkLst>
            <pc:docMk/>
            <pc:sldMk cId="38514723" sldId="4080"/>
            <ac:spMk id="2" creationId="{7FC0BE0A-D59B-4DC7-9980-9B4CB52C2590}"/>
          </ac:spMkLst>
        </pc:spChg>
        <pc:spChg chg="mod">
          <ac:chgData name="Shona Whitton" userId="72436cd5-0d9c-46ee-8a1a-5b3e817e6f1a" providerId="ADAL" clId="{3F846D87-D578-4024-9670-6848D10ACBE5}" dt="2022-10-20T12:17:58.428" v="2503" actId="403"/>
          <ac:spMkLst>
            <pc:docMk/>
            <pc:sldMk cId="38514723" sldId="4080"/>
            <ac:spMk id="3" creationId="{24B7ABCF-8206-47A8-837A-051FE1BA4BAD}"/>
          </ac:spMkLst>
        </pc:spChg>
      </pc:sldChg>
      <pc:sldChg chg="addSp delSp modSp add mod">
        <pc:chgData name="Shona Whitton" userId="72436cd5-0d9c-46ee-8a1a-5b3e817e6f1a" providerId="ADAL" clId="{3F846D87-D578-4024-9670-6848D10ACBE5}" dt="2022-10-20T12:43:15.482" v="2550"/>
        <pc:sldMkLst>
          <pc:docMk/>
          <pc:sldMk cId="1552300781" sldId="4081"/>
        </pc:sldMkLst>
        <pc:spChg chg="mod">
          <ac:chgData name="Shona Whitton" userId="72436cd5-0d9c-46ee-8a1a-5b3e817e6f1a" providerId="ADAL" clId="{3F846D87-D578-4024-9670-6848D10ACBE5}" dt="2022-10-20T12:18:51.465" v="2527" actId="20577"/>
          <ac:spMkLst>
            <pc:docMk/>
            <pc:sldMk cId="1552300781" sldId="4081"/>
            <ac:spMk id="2" creationId="{7FC0BE0A-D59B-4DC7-9980-9B4CB52C2590}"/>
          </ac:spMkLst>
        </pc:spChg>
        <pc:spChg chg="del">
          <ac:chgData name="Shona Whitton" userId="72436cd5-0d9c-46ee-8a1a-5b3e817e6f1a" providerId="ADAL" clId="{3F846D87-D578-4024-9670-6848D10ACBE5}" dt="2022-10-20T12:18:57.592" v="2528" actId="478"/>
          <ac:spMkLst>
            <pc:docMk/>
            <pc:sldMk cId="1552300781" sldId="4081"/>
            <ac:spMk id="3" creationId="{24B7ABCF-8206-47A8-837A-051FE1BA4BAD}"/>
          </ac:spMkLst>
        </pc:spChg>
        <pc:spChg chg="add del mod">
          <ac:chgData name="Shona Whitton" userId="72436cd5-0d9c-46ee-8a1a-5b3e817e6f1a" providerId="ADAL" clId="{3F846D87-D578-4024-9670-6848D10ACBE5}" dt="2022-10-20T12:18:59.910" v="2529" actId="478"/>
          <ac:spMkLst>
            <pc:docMk/>
            <pc:sldMk cId="1552300781" sldId="4081"/>
            <ac:spMk id="5" creationId="{F8E3E94A-F804-4087-914F-2B2E0B5B0F3E}"/>
          </ac:spMkLst>
        </pc:spChg>
        <pc:graphicFrameChg chg="add mod modGraphic">
          <ac:chgData name="Shona Whitton" userId="72436cd5-0d9c-46ee-8a1a-5b3e817e6f1a" providerId="ADAL" clId="{3F846D87-D578-4024-9670-6848D10ACBE5}" dt="2022-10-20T12:43:15.482" v="2550"/>
          <ac:graphicFrameMkLst>
            <pc:docMk/>
            <pc:sldMk cId="1552300781" sldId="4081"/>
            <ac:graphicFrameMk id="6" creationId="{4C6381D9-3A09-4C4D-9897-00C0F67F8FCE}"/>
          </ac:graphicFrameMkLst>
        </pc:graphicFrameChg>
      </pc:sldChg>
      <pc:sldChg chg="addSp delSp modSp add mod ord">
        <pc:chgData name="Shona Whitton" userId="72436cd5-0d9c-46ee-8a1a-5b3e817e6f1a" providerId="ADAL" clId="{3F846D87-D578-4024-9670-6848D10ACBE5}" dt="2022-10-20T12:44:47.112" v="2588" actId="113"/>
        <pc:sldMkLst>
          <pc:docMk/>
          <pc:sldMk cId="2486805194" sldId="4082"/>
        </pc:sldMkLst>
        <pc:spChg chg="mod">
          <ac:chgData name="Shona Whitton" userId="72436cd5-0d9c-46ee-8a1a-5b3e817e6f1a" providerId="ADAL" clId="{3F846D87-D578-4024-9670-6848D10ACBE5}" dt="2022-10-20T12:43:48.571" v="2572" actId="20577"/>
          <ac:spMkLst>
            <pc:docMk/>
            <pc:sldMk cId="2486805194" sldId="4082"/>
            <ac:spMk id="2" creationId="{7FC0BE0A-D59B-4DC7-9980-9B4CB52C2590}"/>
          </ac:spMkLst>
        </pc:spChg>
        <pc:spChg chg="del">
          <ac:chgData name="Shona Whitton" userId="72436cd5-0d9c-46ee-8a1a-5b3e817e6f1a" providerId="ADAL" clId="{3F846D87-D578-4024-9670-6848D10ACBE5}" dt="2022-10-20T12:43:54.728" v="2573" actId="478"/>
          <ac:spMkLst>
            <pc:docMk/>
            <pc:sldMk cId="2486805194" sldId="4082"/>
            <ac:spMk id="3" creationId="{24B7ABCF-8206-47A8-837A-051FE1BA4BAD}"/>
          </ac:spMkLst>
        </pc:spChg>
        <pc:spChg chg="add del mod">
          <ac:chgData name="Shona Whitton" userId="72436cd5-0d9c-46ee-8a1a-5b3e817e6f1a" providerId="ADAL" clId="{3F846D87-D578-4024-9670-6848D10ACBE5}" dt="2022-10-20T12:43:59.747" v="2574" actId="478"/>
          <ac:spMkLst>
            <pc:docMk/>
            <pc:sldMk cId="2486805194" sldId="4082"/>
            <ac:spMk id="5" creationId="{2ACC2B64-1F5E-4206-B6CB-A67D845353DE}"/>
          </ac:spMkLst>
        </pc:spChg>
        <pc:graphicFrameChg chg="add mod modGraphic">
          <ac:chgData name="Shona Whitton" userId="72436cd5-0d9c-46ee-8a1a-5b3e817e6f1a" providerId="ADAL" clId="{3F846D87-D578-4024-9670-6848D10ACBE5}" dt="2022-10-20T12:44:47.112" v="2588" actId="113"/>
          <ac:graphicFrameMkLst>
            <pc:docMk/>
            <pc:sldMk cId="2486805194" sldId="4082"/>
            <ac:graphicFrameMk id="6" creationId="{A11923E7-CDDF-43AE-841E-9CCA2AFAE688}"/>
          </ac:graphicFrameMkLst>
        </pc:graphicFrameChg>
      </pc:sldChg>
      <pc:sldChg chg="modSp add mod ord">
        <pc:chgData name="Shona Whitton" userId="72436cd5-0d9c-46ee-8a1a-5b3e817e6f1a" providerId="ADAL" clId="{3F846D87-D578-4024-9670-6848D10ACBE5}" dt="2022-10-20T12:45:42.413" v="2623" actId="2711"/>
        <pc:sldMkLst>
          <pc:docMk/>
          <pc:sldMk cId="3083735442" sldId="4083"/>
        </pc:sldMkLst>
        <pc:spChg chg="mod">
          <ac:chgData name="Shona Whitton" userId="72436cd5-0d9c-46ee-8a1a-5b3e817e6f1a" providerId="ADAL" clId="{3F846D87-D578-4024-9670-6848D10ACBE5}" dt="2022-10-20T12:45:21.446" v="2614" actId="20577"/>
          <ac:spMkLst>
            <pc:docMk/>
            <pc:sldMk cId="3083735442" sldId="4083"/>
            <ac:spMk id="2" creationId="{7FC0BE0A-D59B-4DC7-9980-9B4CB52C2590}"/>
          </ac:spMkLst>
        </pc:spChg>
        <pc:spChg chg="mod">
          <ac:chgData name="Shona Whitton" userId="72436cd5-0d9c-46ee-8a1a-5b3e817e6f1a" providerId="ADAL" clId="{3F846D87-D578-4024-9670-6848D10ACBE5}" dt="2022-10-20T12:45:42.413" v="2623" actId="2711"/>
          <ac:spMkLst>
            <pc:docMk/>
            <pc:sldMk cId="3083735442" sldId="4083"/>
            <ac:spMk id="3" creationId="{24B7ABCF-8206-47A8-837A-051FE1BA4BAD}"/>
          </ac:spMkLst>
        </pc:spChg>
      </pc:sldChg>
      <pc:sldChg chg="modSp add mod">
        <pc:chgData name="Shona Whitton" userId="72436cd5-0d9c-46ee-8a1a-5b3e817e6f1a" providerId="ADAL" clId="{3F846D87-D578-4024-9670-6848D10ACBE5}" dt="2022-10-20T12:47:06.162" v="2658" actId="113"/>
        <pc:sldMkLst>
          <pc:docMk/>
          <pc:sldMk cId="2972337942" sldId="4084"/>
        </pc:sldMkLst>
        <pc:spChg chg="mod">
          <ac:chgData name="Shona Whitton" userId="72436cd5-0d9c-46ee-8a1a-5b3e817e6f1a" providerId="ADAL" clId="{3F846D87-D578-4024-9670-6848D10ACBE5}" dt="2022-10-20T12:46:00.389" v="2651" actId="20577"/>
          <ac:spMkLst>
            <pc:docMk/>
            <pc:sldMk cId="2972337942" sldId="4084"/>
            <ac:spMk id="2" creationId="{7FC0BE0A-D59B-4DC7-9980-9B4CB52C2590}"/>
          </ac:spMkLst>
        </pc:spChg>
        <pc:spChg chg="mod">
          <ac:chgData name="Shona Whitton" userId="72436cd5-0d9c-46ee-8a1a-5b3e817e6f1a" providerId="ADAL" clId="{3F846D87-D578-4024-9670-6848D10ACBE5}" dt="2022-10-20T12:47:06.162" v="2658" actId="113"/>
          <ac:spMkLst>
            <pc:docMk/>
            <pc:sldMk cId="2972337942" sldId="4084"/>
            <ac:spMk id="3" creationId="{24B7ABCF-8206-47A8-837A-051FE1BA4BAD}"/>
          </ac:spMkLst>
        </pc:spChg>
      </pc:sldChg>
      <pc:sldChg chg="modSp add mod">
        <pc:chgData name="Shona Whitton" userId="72436cd5-0d9c-46ee-8a1a-5b3e817e6f1a" providerId="ADAL" clId="{3F846D87-D578-4024-9670-6848D10ACBE5}" dt="2022-10-20T12:48:13.586" v="2686" actId="403"/>
        <pc:sldMkLst>
          <pc:docMk/>
          <pc:sldMk cId="592188064" sldId="4085"/>
        </pc:sldMkLst>
        <pc:spChg chg="mod">
          <ac:chgData name="Shona Whitton" userId="72436cd5-0d9c-46ee-8a1a-5b3e817e6f1a" providerId="ADAL" clId="{3F846D87-D578-4024-9670-6848D10ACBE5}" dt="2022-10-20T12:47:13.460" v="2668" actId="20577"/>
          <ac:spMkLst>
            <pc:docMk/>
            <pc:sldMk cId="592188064" sldId="4085"/>
            <ac:spMk id="2" creationId="{7FC0BE0A-D59B-4DC7-9980-9B4CB52C2590}"/>
          </ac:spMkLst>
        </pc:spChg>
        <pc:spChg chg="mod">
          <ac:chgData name="Shona Whitton" userId="72436cd5-0d9c-46ee-8a1a-5b3e817e6f1a" providerId="ADAL" clId="{3F846D87-D578-4024-9670-6848D10ACBE5}" dt="2022-10-20T12:48:13.586" v="2686" actId="403"/>
          <ac:spMkLst>
            <pc:docMk/>
            <pc:sldMk cId="592188064" sldId="4085"/>
            <ac:spMk id="3" creationId="{24B7ABCF-8206-47A8-837A-051FE1BA4BAD}"/>
          </ac:spMkLst>
        </pc:spChg>
      </pc:sldChg>
      <pc:sldChg chg="modSp add mod">
        <pc:chgData name="Shona Whitton" userId="72436cd5-0d9c-46ee-8a1a-5b3e817e6f1a" providerId="ADAL" clId="{3F846D87-D578-4024-9670-6848D10ACBE5}" dt="2022-10-20T12:48:56.448" v="2723" actId="27636"/>
        <pc:sldMkLst>
          <pc:docMk/>
          <pc:sldMk cId="3627520364" sldId="4086"/>
        </pc:sldMkLst>
        <pc:spChg chg="mod">
          <ac:chgData name="Shona Whitton" userId="72436cd5-0d9c-46ee-8a1a-5b3e817e6f1a" providerId="ADAL" clId="{3F846D87-D578-4024-9670-6848D10ACBE5}" dt="2022-10-20T12:48:44.916" v="2719" actId="20577"/>
          <ac:spMkLst>
            <pc:docMk/>
            <pc:sldMk cId="3627520364" sldId="4086"/>
            <ac:spMk id="2" creationId="{7FC0BE0A-D59B-4DC7-9980-9B4CB52C2590}"/>
          </ac:spMkLst>
        </pc:spChg>
        <pc:spChg chg="mod">
          <ac:chgData name="Shona Whitton" userId="72436cd5-0d9c-46ee-8a1a-5b3e817e6f1a" providerId="ADAL" clId="{3F846D87-D578-4024-9670-6848D10ACBE5}" dt="2022-10-20T12:48:56.448" v="2723" actId="27636"/>
          <ac:spMkLst>
            <pc:docMk/>
            <pc:sldMk cId="3627520364" sldId="4086"/>
            <ac:spMk id="3" creationId="{24B7ABCF-8206-47A8-837A-051FE1BA4BAD}"/>
          </ac:spMkLst>
        </pc:spChg>
      </pc:sldChg>
      <pc:sldChg chg="modSp add mod">
        <pc:chgData name="Shona Whitton" userId="72436cd5-0d9c-46ee-8a1a-5b3e817e6f1a" providerId="ADAL" clId="{3F846D87-D578-4024-9670-6848D10ACBE5}" dt="2022-10-20T12:49:47.529" v="2768" actId="12"/>
        <pc:sldMkLst>
          <pc:docMk/>
          <pc:sldMk cId="340960379" sldId="4087"/>
        </pc:sldMkLst>
        <pc:spChg chg="mod">
          <ac:chgData name="Shona Whitton" userId="72436cd5-0d9c-46ee-8a1a-5b3e817e6f1a" providerId="ADAL" clId="{3F846D87-D578-4024-9670-6848D10ACBE5}" dt="2022-10-20T12:49:10.980" v="2754" actId="20577"/>
          <ac:spMkLst>
            <pc:docMk/>
            <pc:sldMk cId="340960379" sldId="4087"/>
            <ac:spMk id="2" creationId="{7FC0BE0A-D59B-4DC7-9980-9B4CB52C2590}"/>
          </ac:spMkLst>
        </pc:spChg>
        <pc:spChg chg="mod">
          <ac:chgData name="Shona Whitton" userId="72436cd5-0d9c-46ee-8a1a-5b3e817e6f1a" providerId="ADAL" clId="{3F846D87-D578-4024-9670-6848D10ACBE5}" dt="2022-10-20T12:49:47.529" v="2768" actId="12"/>
          <ac:spMkLst>
            <pc:docMk/>
            <pc:sldMk cId="340960379" sldId="4087"/>
            <ac:spMk id="3" creationId="{24B7ABCF-8206-47A8-837A-051FE1BA4BAD}"/>
          </ac:spMkLst>
        </pc:spChg>
      </pc:sldChg>
      <pc:sldChg chg="addSp modSp add mod">
        <pc:chgData name="Shona Whitton" userId="72436cd5-0d9c-46ee-8a1a-5b3e817e6f1a" providerId="ADAL" clId="{3F846D87-D578-4024-9670-6848D10ACBE5}" dt="2022-10-20T12:51:44.702" v="2827" actId="3064"/>
        <pc:sldMkLst>
          <pc:docMk/>
          <pc:sldMk cId="396197431" sldId="4088"/>
        </pc:sldMkLst>
        <pc:spChg chg="mod">
          <ac:chgData name="Shona Whitton" userId="72436cd5-0d9c-46ee-8a1a-5b3e817e6f1a" providerId="ADAL" clId="{3F846D87-D578-4024-9670-6848D10ACBE5}" dt="2022-10-20T12:49:57.251" v="2795" actId="20577"/>
          <ac:spMkLst>
            <pc:docMk/>
            <pc:sldMk cId="396197431" sldId="4088"/>
            <ac:spMk id="2" creationId="{7FC0BE0A-D59B-4DC7-9980-9B4CB52C2590}"/>
          </ac:spMkLst>
        </pc:spChg>
        <pc:spChg chg="mod">
          <ac:chgData name="Shona Whitton" userId="72436cd5-0d9c-46ee-8a1a-5b3e817e6f1a" providerId="ADAL" clId="{3F846D87-D578-4024-9670-6848D10ACBE5}" dt="2022-10-20T12:50:21.947" v="2799" actId="14100"/>
          <ac:spMkLst>
            <pc:docMk/>
            <pc:sldMk cId="396197431" sldId="4088"/>
            <ac:spMk id="3" creationId="{24B7ABCF-8206-47A8-837A-051FE1BA4BAD}"/>
          </ac:spMkLst>
        </pc:spChg>
        <pc:spChg chg="add mod">
          <ac:chgData name="Shona Whitton" userId="72436cd5-0d9c-46ee-8a1a-5b3e817e6f1a" providerId="ADAL" clId="{3F846D87-D578-4024-9670-6848D10ACBE5}" dt="2022-10-20T12:51:44.702" v="2827" actId="3064"/>
          <ac:spMkLst>
            <pc:docMk/>
            <pc:sldMk cId="396197431" sldId="4088"/>
            <ac:spMk id="4" creationId="{1A580271-DCD9-49B1-A95D-FB58918AD00D}"/>
          </ac:spMkLst>
        </pc:spChg>
      </pc:sldChg>
      <pc:sldChg chg="modSp add mod">
        <pc:chgData name="Shona Whitton" userId="72436cd5-0d9c-46ee-8a1a-5b3e817e6f1a" providerId="ADAL" clId="{3F846D87-D578-4024-9670-6848D10ACBE5}" dt="2022-10-20T12:52:26.388" v="2846" actId="113"/>
        <pc:sldMkLst>
          <pc:docMk/>
          <pc:sldMk cId="970717853" sldId="4089"/>
        </pc:sldMkLst>
        <pc:spChg chg="mod">
          <ac:chgData name="Shona Whitton" userId="72436cd5-0d9c-46ee-8a1a-5b3e817e6f1a" providerId="ADAL" clId="{3F846D87-D578-4024-9670-6848D10ACBE5}" dt="2022-10-20T12:52:12.666" v="2843" actId="20577"/>
          <ac:spMkLst>
            <pc:docMk/>
            <pc:sldMk cId="970717853" sldId="4089"/>
            <ac:spMk id="2" creationId="{7FC0BE0A-D59B-4DC7-9980-9B4CB52C2590}"/>
          </ac:spMkLst>
        </pc:spChg>
        <pc:spChg chg="mod">
          <ac:chgData name="Shona Whitton" userId="72436cd5-0d9c-46ee-8a1a-5b3e817e6f1a" providerId="ADAL" clId="{3F846D87-D578-4024-9670-6848D10ACBE5}" dt="2022-10-20T12:52:26.388" v="2846" actId="113"/>
          <ac:spMkLst>
            <pc:docMk/>
            <pc:sldMk cId="970717853" sldId="4089"/>
            <ac:spMk id="3" creationId="{24B7ABCF-8206-47A8-837A-051FE1BA4BAD}"/>
          </ac:spMkLst>
        </pc:spChg>
      </pc:sldChg>
      <pc:sldChg chg="addSp delSp modSp add mod">
        <pc:chgData name="Shona Whitton" userId="72436cd5-0d9c-46ee-8a1a-5b3e817e6f1a" providerId="ADAL" clId="{3F846D87-D578-4024-9670-6848D10ACBE5}" dt="2022-10-20T12:53:50.563" v="2899" actId="14100"/>
        <pc:sldMkLst>
          <pc:docMk/>
          <pc:sldMk cId="1805885797" sldId="4090"/>
        </pc:sldMkLst>
        <pc:spChg chg="mod">
          <ac:chgData name="Shona Whitton" userId="72436cd5-0d9c-46ee-8a1a-5b3e817e6f1a" providerId="ADAL" clId="{3F846D87-D578-4024-9670-6848D10ACBE5}" dt="2022-10-20T12:52:45.229" v="2878" actId="20577"/>
          <ac:spMkLst>
            <pc:docMk/>
            <pc:sldMk cId="1805885797" sldId="4090"/>
            <ac:spMk id="2" creationId="{7FC0BE0A-D59B-4DC7-9980-9B4CB52C2590}"/>
          </ac:spMkLst>
        </pc:spChg>
        <pc:spChg chg="del">
          <ac:chgData name="Shona Whitton" userId="72436cd5-0d9c-46ee-8a1a-5b3e817e6f1a" providerId="ADAL" clId="{3F846D87-D578-4024-9670-6848D10ACBE5}" dt="2022-10-20T12:52:52.935" v="2879" actId="478"/>
          <ac:spMkLst>
            <pc:docMk/>
            <pc:sldMk cId="1805885797" sldId="4090"/>
            <ac:spMk id="3" creationId="{24B7ABCF-8206-47A8-837A-051FE1BA4BAD}"/>
          </ac:spMkLst>
        </pc:spChg>
        <pc:spChg chg="add del mod">
          <ac:chgData name="Shona Whitton" userId="72436cd5-0d9c-46ee-8a1a-5b3e817e6f1a" providerId="ADAL" clId="{3F846D87-D578-4024-9670-6848D10ACBE5}" dt="2022-10-20T12:52:55.812" v="2880" actId="478"/>
          <ac:spMkLst>
            <pc:docMk/>
            <pc:sldMk cId="1805885797" sldId="4090"/>
            <ac:spMk id="5" creationId="{18C98FC3-D031-421D-8801-23BA8BD57BB9}"/>
          </ac:spMkLst>
        </pc:spChg>
        <pc:graphicFrameChg chg="add mod">
          <ac:chgData name="Shona Whitton" userId="72436cd5-0d9c-46ee-8a1a-5b3e817e6f1a" providerId="ADAL" clId="{3F846D87-D578-4024-9670-6848D10ACBE5}" dt="2022-10-20T12:53:50.563" v="2899" actId="14100"/>
          <ac:graphicFrameMkLst>
            <pc:docMk/>
            <pc:sldMk cId="1805885797" sldId="4090"/>
            <ac:graphicFrameMk id="6" creationId="{10A8E006-BBCB-4BE3-8EB7-1A5E5A710FCD}"/>
          </ac:graphicFrameMkLst>
        </pc:graphicFrameChg>
      </pc:sldChg>
      <pc:sldChg chg="modSp add mod">
        <pc:chgData name="Shona Whitton" userId="72436cd5-0d9c-46ee-8a1a-5b3e817e6f1a" providerId="ADAL" clId="{3F846D87-D578-4024-9670-6848D10ACBE5}" dt="2022-10-20T12:54:34.669" v="2955" actId="15"/>
        <pc:sldMkLst>
          <pc:docMk/>
          <pc:sldMk cId="3765086169" sldId="4091"/>
        </pc:sldMkLst>
        <pc:spChg chg="mod">
          <ac:chgData name="Shona Whitton" userId="72436cd5-0d9c-46ee-8a1a-5b3e817e6f1a" providerId="ADAL" clId="{3F846D87-D578-4024-9670-6848D10ACBE5}" dt="2022-10-20T12:54:16.636" v="2946" actId="20577"/>
          <ac:spMkLst>
            <pc:docMk/>
            <pc:sldMk cId="3765086169" sldId="4091"/>
            <ac:spMk id="2" creationId="{7FC0BE0A-D59B-4DC7-9980-9B4CB52C2590}"/>
          </ac:spMkLst>
        </pc:spChg>
        <pc:spChg chg="mod">
          <ac:chgData name="Shona Whitton" userId="72436cd5-0d9c-46ee-8a1a-5b3e817e6f1a" providerId="ADAL" clId="{3F846D87-D578-4024-9670-6848D10ACBE5}" dt="2022-10-20T12:54:34.669" v="2955" actId="15"/>
          <ac:spMkLst>
            <pc:docMk/>
            <pc:sldMk cId="3765086169" sldId="4091"/>
            <ac:spMk id="3" creationId="{24B7ABCF-8206-47A8-837A-051FE1BA4BAD}"/>
          </ac:spMkLst>
        </pc:spChg>
      </pc:sldChg>
      <pc:sldChg chg="modSp add mod">
        <pc:chgData name="Shona Whitton" userId="72436cd5-0d9c-46ee-8a1a-5b3e817e6f1a" providerId="ADAL" clId="{3F846D87-D578-4024-9670-6848D10ACBE5}" dt="2022-10-20T12:54:59.686" v="2987" actId="20577"/>
        <pc:sldMkLst>
          <pc:docMk/>
          <pc:sldMk cId="2296938015" sldId="4092"/>
        </pc:sldMkLst>
        <pc:spChg chg="mod">
          <ac:chgData name="Shona Whitton" userId="72436cd5-0d9c-46ee-8a1a-5b3e817e6f1a" providerId="ADAL" clId="{3F846D87-D578-4024-9670-6848D10ACBE5}" dt="2022-10-20T12:54:59.686" v="2987" actId="20577"/>
          <ac:spMkLst>
            <pc:docMk/>
            <pc:sldMk cId="2296938015" sldId="4092"/>
            <ac:spMk id="2" creationId="{7FC0BE0A-D59B-4DC7-9980-9B4CB52C2590}"/>
          </ac:spMkLst>
        </pc:spChg>
        <pc:spChg chg="mod">
          <ac:chgData name="Shona Whitton" userId="72436cd5-0d9c-46ee-8a1a-5b3e817e6f1a" providerId="ADAL" clId="{3F846D87-D578-4024-9670-6848D10ACBE5}" dt="2022-10-20T12:54:51.057" v="2957" actId="27636"/>
          <ac:spMkLst>
            <pc:docMk/>
            <pc:sldMk cId="2296938015" sldId="4092"/>
            <ac:spMk id="3" creationId="{24B7ABCF-8206-47A8-837A-051FE1BA4BAD}"/>
          </ac:spMkLst>
        </pc:spChg>
      </pc:sldChg>
      <pc:sldChg chg="modSp add mod">
        <pc:chgData name="Shona Whitton" userId="72436cd5-0d9c-46ee-8a1a-5b3e817e6f1a" providerId="ADAL" clId="{3F846D87-D578-4024-9670-6848D10ACBE5}" dt="2022-10-20T12:55:43.980" v="3020" actId="15"/>
        <pc:sldMkLst>
          <pc:docMk/>
          <pc:sldMk cId="1757393797" sldId="4093"/>
        </pc:sldMkLst>
        <pc:spChg chg="mod">
          <ac:chgData name="Shona Whitton" userId="72436cd5-0d9c-46ee-8a1a-5b3e817e6f1a" providerId="ADAL" clId="{3F846D87-D578-4024-9670-6848D10ACBE5}" dt="2022-10-20T12:55:23.332" v="3013" actId="20577"/>
          <ac:spMkLst>
            <pc:docMk/>
            <pc:sldMk cId="1757393797" sldId="4093"/>
            <ac:spMk id="2" creationId="{7FC0BE0A-D59B-4DC7-9980-9B4CB52C2590}"/>
          </ac:spMkLst>
        </pc:spChg>
        <pc:spChg chg="mod">
          <ac:chgData name="Shona Whitton" userId="72436cd5-0d9c-46ee-8a1a-5b3e817e6f1a" providerId="ADAL" clId="{3F846D87-D578-4024-9670-6848D10ACBE5}" dt="2022-10-20T12:55:43.980" v="3020" actId="15"/>
          <ac:spMkLst>
            <pc:docMk/>
            <pc:sldMk cId="1757393797" sldId="4093"/>
            <ac:spMk id="3" creationId="{24B7ABCF-8206-47A8-837A-051FE1BA4BAD}"/>
          </ac:spMkLst>
        </pc:spChg>
      </pc:sldChg>
      <pc:sldChg chg="modSp add mod">
        <pc:chgData name="Shona Whitton" userId="72436cd5-0d9c-46ee-8a1a-5b3e817e6f1a" providerId="ADAL" clId="{3F846D87-D578-4024-9670-6848D10ACBE5}" dt="2022-10-20T12:56:34.348" v="3050" actId="27636"/>
        <pc:sldMkLst>
          <pc:docMk/>
          <pc:sldMk cId="3483729510" sldId="4094"/>
        </pc:sldMkLst>
        <pc:spChg chg="mod">
          <ac:chgData name="Shona Whitton" userId="72436cd5-0d9c-46ee-8a1a-5b3e817e6f1a" providerId="ADAL" clId="{3F846D87-D578-4024-9670-6848D10ACBE5}" dt="2022-10-20T12:55:55.012" v="3028" actId="20577"/>
          <ac:spMkLst>
            <pc:docMk/>
            <pc:sldMk cId="3483729510" sldId="4094"/>
            <ac:spMk id="2" creationId="{7FC0BE0A-D59B-4DC7-9980-9B4CB52C2590}"/>
          </ac:spMkLst>
        </pc:spChg>
        <pc:spChg chg="mod">
          <ac:chgData name="Shona Whitton" userId="72436cd5-0d9c-46ee-8a1a-5b3e817e6f1a" providerId="ADAL" clId="{3F846D87-D578-4024-9670-6848D10ACBE5}" dt="2022-10-20T12:56:34.348" v="3050" actId="27636"/>
          <ac:spMkLst>
            <pc:docMk/>
            <pc:sldMk cId="3483729510" sldId="4094"/>
            <ac:spMk id="3" creationId="{24B7ABCF-8206-47A8-837A-051FE1BA4BAD}"/>
          </ac:spMkLst>
        </pc:spChg>
      </pc:sldChg>
      <pc:sldChg chg="addSp delSp modSp add mod">
        <pc:chgData name="Shona Whitton" userId="72436cd5-0d9c-46ee-8a1a-5b3e817e6f1a" providerId="ADAL" clId="{3F846D87-D578-4024-9670-6848D10ACBE5}" dt="2022-10-20T12:57:57.246" v="3072" actId="1076"/>
        <pc:sldMkLst>
          <pc:docMk/>
          <pc:sldMk cId="2991677574" sldId="4095"/>
        </pc:sldMkLst>
        <pc:spChg chg="mod">
          <ac:chgData name="Shona Whitton" userId="72436cd5-0d9c-46ee-8a1a-5b3e817e6f1a" providerId="ADAL" clId="{3F846D87-D578-4024-9670-6848D10ACBE5}" dt="2022-10-20T12:56:53.263" v="3060" actId="20577"/>
          <ac:spMkLst>
            <pc:docMk/>
            <pc:sldMk cId="2991677574" sldId="4095"/>
            <ac:spMk id="2" creationId="{7FC0BE0A-D59B-4DC7-9980-9B4CB52C2590}"/>
          </ac:spMkLst>
        </pc:spChg>
        <pc:spChg chg="del">
          <ac:chgData name="Shona Whitton" userId="72436cd5-0d9c-46ee-8a1a-5b3e817e6f1a" providerId="ADAL" clId="{3F846D87-D578-4024-9670-6848D10ACBE5}" dt="2022-10-20T12:56:56.880" v="3061" actId="478"/>
          <ac:spMkLst>
            <pc:docMk/>
            <pc:sldMk cId="2991677574" sldId="4095"/>
            <ac:spMk id="3" creationId="{24B7ABCF-8206-47A8-837A-051FE1BA4BAD}"/>
          </ac:spMkLst>
        </pc:spChg>
        <pc:spChg chg="add del mod">
          <ac:chgData name="Shona Whitton" userId="72436cd5-0d9c-46ee-8a1a-5b3e817e6f1a" providerId="ADAL" clId="{3F846D87-D578-4024-9670-6848D10ACBE5}" dt="2022-10-20T12:56:59.126" v="3062" actId="478"/>
          <ac:spMkLst>
            <pc:docMk/>
            <pc:sldMk cId="2991677574" sldId="4095"/>
            <ac:spMk id="5" creationId="{D5AA0A2F-FD31-43A4-9C10-1BC24A85E66C}"/>
          </ac:spMkLst>
        </pc:spChg>
        <pc:graphicFrameChg chg="add mod modGraphic">
          <ac:chgData name="Shona Whitton" userId="72436cd5-0d9c-46ee-8a1a-5b3e817e6f1a" providerId="ADAL" clId="{3F846D87-D578-4024-9670-6848D10ACBE5}" dt="2022-10-20T12:57:57.246" v="3072" actId="1076"/>
          <ac:graphicFrameMkLst>
            <pc:docMk/>
            <pc:sldMk cId="2991677574" sldId="4095"/>
            <ac:graphicFrameMk id="6" creationId="{520D418F-934E-4A27-966D-D917BF24B22C}"/>
          </ac:graphicFrameMkLst>
        </pc:graphicFrameChg>
      </pc:sldChg>
      <pc:sldChg chg="addSp delSp modSp new mod">
        <pc:chgData name="Shona Whitton" userId="72436cd5-0d9c-46ee-8a1a-5b3e817e6f1a" providerId="ADAL" clId="{3F846D87-D578-4024-9670-6848D10ACBE5}" dt="2022-10-20T12:58:24.685" v="3081" actId="1076"/>
        <pc:sldMkLst>
          <pc:docMk/>
          <pc:sldMk cId="1638087356" sldId="4096"/>
        </pc:sldMkLst>
        <pc:spChg chg="del">
          <ac:chgData name="Shona Whitton" userId="72436cd5-0d9c-46ee-8a1a-5b3e817e6f1a" providerId="ADAL" clId="{3F846D87-D578-4024-9670-6848D10ACBE5}" dt="2022-10-20T12:58:11.252" v="3074" actId="478"/>
          <ac:spMkLst>
            <pc:docMk/>
            <pc:sldMk cId="1638087356" sldId="4096"/>
            <ac:spMk id="2" creationId="{19B5EFD2-C071-4400-BFB8-F68BAA868BE8}"/>
          </ac:spMkLst>
        </pc:spChg>
        <pc:spChg chg="del">
          <ac:chgData name="Shona Whitton" userId="72436cd5-0d9c-46ee-8a1a-5b3e817e6f1a" providerId="ADAL" clId="{3F846D87-D578-4024-9670-6848D10ACBE5}" dt="2022-10-20T12:58:12.463" v="3075" actId="478"/>
          <ac:spMkLst>
            <pc:docMk/>
            <pc:sldMk cId="1638087356" sldId="4096"/>
            <ac:spMk id="3" creationId="{C80D8AD2-09E4-4A10-BCF7-09369CF1E134}"/>
          </ac:spMkLst>
        </pc:spChg>
        <pc:picChg chg="add mod">
          <ac:chgData name="Shona Whitton" userId="72436cd5-0d9c-46ee-8a1a-5b3e817e6f1a" providerId="ADAL" clId="{3F846D87-D578-4024-9670-6848D10ACBE5}" dt="2022-10-20T12:58:24.685" v="3081" actId="1076"/>
          <ac:picMkLst>
            <pc:docMk/>
            <pc:sldMk cId="1638087356" sldId="4096"/>
            <ac:picMk id="4" creationId="{FF9F6345-862D-4247-BD5E-367EA119F313}"/>
          </ac:picMkLst>
        </pc:picChg>
      </pc:sldChg>
      <pc:sldChg chg="modSp add mod">
        <pc:chgData name="Shona Whitton" userId="72436cd5-0d9c-46ee-8a1a-5b3e817e6f1a" providerId="ADAL" clId="{3F846D87-D578-4024-9670-6848D10ACBE5}" dt="2022-10-20T12:59:13.133" v="3105" actId="403"/>
        <pc:sldMkLst>
          <pc:docMk/>
          <pc:sldMk cId="518981173" sldId="4097"/>
        </pc:sldMkLst>
        <pc:spChg chg="mod">
          <ac:chgData name="Shona Whitton" userId="72436cd5-0d9c-46ee-8a1a-5b3e817e6f1a" providerId="ADAL" clId="{3F846D87-D578-4024-9670-6848D10ACBE5}" dt="2022-10-20T12:58:58.491" v="3101" actId="20577"/>
          <ac:spMkLst>
            <pc:docMk/>
            <pc:sldMk cId="518981173" sldId="4097"/>
            <ac:spMk id="2" creationId="{7FC0BE0A-D59B-4DC7-9980-9B4CB52C2590}"/>
          </ac:spMkLst>
        </pc:spChg>
        <pc:spChg chg="mod">
          <ac:chgData name="Shona Whitton" userId="72436cd5-0d9c-46ee-8a1a-5b3e817e6f1a" providerId="ADAL" clId="{3F846D87-D578-4024-9670-6848D10ACBE5}" dt="2022-10-20T12:59:13.133" v="3105" actId="403"/>
          <ac:spMkLst>
            <pc:docMk/>
            <pc:sldMk cId="518981173" sldId="4097"/>
            <ac:spMk id="3" creationId="{24B7ABCF-8206-47A8-837A-051FE1BA4BAD}"/>
          </ac:spMkLst>
        </pc:spChg>
      </pc:sldChg>
      <pc:sldChg chg="modSp add mod">
        <pc:chgData name="Shona Whitton" userId="72436cd5-0d9c-46ee-8a1a-5b3e817e6f1a" providerId="ADAL" clId="{3F846D87-D578-4024-9670-6848D10ACBE5}" dt="2022-10-20T12:59:43.995" v="3135" actId="20577"/>
        <pc:sldMkLst>
          <pc:docMk/>
          <pc:sldMk cId="3643343820" sldId="4098"/>
        </pc:sldMkLst>
        <pc:spChg chg="mod">
          <ac:chgData name="Shona Whitton" userId="72436cd5-0d9c-46ee-8a1a-5b3e817e6f1a" providerId="ADAL" clId="{3F846D87-D578-4024-9670-6848D10ACBE5}" dt="2022-10-20T12:59:43.995" v="3135" actId="20577"/>
          <ac:spMkLst>
            <pc:docMk/>
            <pc:sldMk cId="3643343820" sldId="4098"/>
            <ac:spMk id="2" creationId="{7FC0BE0A-D59B-4DC7-9980-9B4CB52C2590}"/>
          </ac:spMkLst>
        </pc:spChg>
        <pc:spChg chg="mod">
          <ac:chgData name="Shona Whitton" userId="72436cd5-0d9c-46ee-8a1a-5b3e817e6f1a" providerId="ADAL" clId="{3F846D87-D578-4024-9670-6848D10ACBE5}" dt="2022-10-20T12:59:28.828" v="3109" actId="20577"/>
          <ac:spMkLst>
            <pc:docMk/>
            <pc:sldMk cId="3643343820" sldId="4098"/>
            <ac:spMk id="3" creationId="{24B7ABCF-8206-47A8-837A-051FE1BA4BAD}"/>
          </ac:spMkLst>
        </pc:spChg>
      </pc:sldChg>
      <pc:sldChg chg="modSp add mod">
        <pc:chgData name="Shona Whitton" userId="72436cd5-0d9c-46ee-8a1a-5b3e817e6f1a" providerId="ADAL" clId="{3F846D87-D578-4024-9670-6848D10ACBE5}" dt="2022-10-20T13:00:22.218" v="3157" actId="403"/>
        <pc:sldMkLst>
          <pc:docMk/>
          <pc:sldMk cId="672271104" sldId="4099"/>
        </pc:sldMkLst>
        <pc:spChg chg="mod">
          <ac:chgData name="Shona Whitton" userId="72436cd5-0d9c-46ee-8a1a-5b3e817e6f1a" providerId="ADAL" clId="{3F846D87-D578-4024-9670-6848D10ACBE5}" dt="2022-10-20T13:00:00.940" v="3154" actId="20577"/>
          <ac:spMkLst>
            <pc:docMk/>
            <pc:sldMk cId="672271104" sldId="4099"/>
            <ac:spMk id="2" creationId="{7FC0BE0A-D59B-4DC7-9980-9B4CB52C2590}"/>
          </ac:spMkLst>
        </pc:spChg>
        <pc:spChg chg="mod">
          <ac:chgData name="Shona Whitton" userId="72436cd5-0d9c-46ee-8a1a-5b3e817e6f1a" providerId="ADAL" clId="{3F846D87-D578-4024-9670-6848D10ACBE5}" dt="2022-10-20T13:00:22.218" v="3157" actId="403"/>
          <ac:spMkLst>
            <pc:docMk/>
            <pc:sldMk cId="672271104" sldId="4099"/>
            <ac:spMk id="3" creationId="{24B7ABCF-8206-47A8-837A-051FE1BA4BAD}"/>
          </ac:spMkLst>
        </pc:spChg>
      </pc:sldChg>
      <pc:sldChg chg="modSp add mod">
        <pc:chgData name="Shona Whitton" userId="72436cd5-0d9c-46ee-8a1a-5b3e817e6f1a" providerId="ADAL" clId="{3F846D87-D578-4024-9670-6848D10ACBE5}" dt="2022-10-20T13:00:51.004" v="3194" actId="20577"/>
        <pc:sldMkLst>
          <pc:docMk/>
          <pc:sldMk cId="771216398" sldId="4100"/>
        </pc:sldMkLst>
        <pc:spChg chg="mod">
          <ac:chgData name="Shona Whitton" userId="72436cd5-0d9c-46ee-8a1a-5b3e817e6f1a" providerId="ADAL" clId="{3F846D87-D578-4024-9670-6848D10ACBE5}" dt="2022-10-20T13:00:39.363" v="3191" actId="20577"/>
          <ac:spMkLst>
            <pc:docMk/>
            <pc:sldMk cId="771216398" sldId="4100"/>
            <ac:spMk id="2" creationId="{7FC0BE0A-D59B-4DC7-9980-9B4CB52C2590}"/>
          </ac:spMkLst>
        </pc:spChg>
        <pc:spChg chg="mod">
          <ac:chgData name="Shona Whitton" userId="72436cd5-0d9c-46ee-8a1a-5b3e817e6f1a" providerId="ADAL" clId="{3F846D87-D578-4024-9670-6848D10ACBE5}" dt="2022-10-20T13:00:51.004" v="3194" actId="20577"/>
          <ac:spMkLst>
            <pc:docMk/>
            <pc:sldMk cId="771216398" sldId="4100"/>
            <ac:spMk id="3" creationId="{24B7ABCF-8206-47A8-837A-051FE1BA4BAD}"/>
          </ac:spMkLst>
        </pc:spChg>
      </pc:sldChg>
      <pc:sldChg chg="modSp add mod">
        <pc:chgData name="Shona Whitton" userId="72436cd5-0d9c-46ee-8a1a-5b3e817e6f1a" providerId="ADAL" clId="{3F846D87-D578-4024-9670-6848D10ACBE5}" dt="2022-10-20T13:01:59.638" v="3222" actId="20577"/>
        <pc:sldMkLst>
          <pc:docMk/>
          <pc:sldMk cId="725904325" sldId="4101"/>
        </pc:sldMkLst>
        <pc:spChg chg="mod">
          <ac:chgData name="Shona Whitton" userId="72436cd5-0d9c-46ee-8a1a-5b3e817e6f1a" providerId="ADAL" clId="{3F846D87-D578-4024-9670-6848D10ACBE5}" dt="2022-10-20T13:01:48.845" v="3219" actId="20577"/>
          <ac:spMkLst>
            <pc:docMk/>
            <pc:sldMk cId="725904325" sldId="4101"/>
            <ac:spMk id="2" creationId="{7FC0BE0A-D59B-4DC7-9980-9B4CB52C2590}"/>
          </ac:spMkLst>
        </pc:spChg>
        <pc:spChg chg="mod">
          <ac:chgData name="Shona Whitton" userId="72436cd5-0d9c-46ee-8a1a-5b3e817e6f1a" providerId="ADAL" clId="{3F846D87-D578-4024-9670-6848D10ACBE5}" dt="2022-10-20T13:01:59.638" v="3222" actId="20577"/>
          <ac:spMkLst>
            <pc:docMk/>
            <pc:sldMk cId="725904325" sldId="4101"/>
            <ac:spMk id="3" creationId="{24B7ABCF-8206-47A8-837A-051FE1BA4BAD}"/>
          </ac:spMkLst>
        </pc:spChg>
      </pc:sldChg>
      <pc:sldChg chg="modSp add mod">
        <pc:chgData name="Shona Whitton" userId="72436cd5-0d9c-46ee-8a1a-5b3e817e6f1a" providerId="ADAL" clId="{3F846D87-D578-4024-9670-6848D10ACBE5}" dt="2022-10-20T13:02:36.020" v="3268" actId="27636"/>
        <pc:sldMkLst>
          <pc:docMk/>
          <pc:sldMk cId="728659953" sldId="4102"/>
        </pc:sldMkLst>
        <pc:spChg chg="mod">
          <ac:chgData name="Shona Whitton" userId="72436cd5-0d9c-46ee-8a1a-5b3e817e6f1a" providerId="ADAL" clId="{3F846D87-D578-4024-9670-6848D10ACBE5}" dt="2022-10-20T13:02:15.932" v="3263" actId="20577"/>
          <ac:spMkLst>
            <pc:docMk/>
            <pc:sldMk cId="728659953" sldId="4102"/>
            <ac:spMk id="2" creationId="{7FC0BE0A-D59B-4DC7-9980-9B4CB52C2590}"/>
          </ac:spMkLst>
        </pc:spChg>
        <pc:spChg chg="mod">
          <ac:chgData name="Shona Whitton" userId="72436cd5-0d9c-46ee-8a1a-5b3e817e6f1a" providerId="ADAL" clId="{3F846D87-D578-4024-9670-6848D10ACBE5}" dt="2022-10-20T13:02:36.020" v="3268" actId="27636"/>
          <ac:spMkLst>
            <pc:docMk/>
            <pc:sldMk cId="728659953" sldId="4102"/>
            <ac:spMk id="3" creationId="{24B7ABCF-8206-47A8-837A-051FE1BA4BAD}"/>
          </ac:spMkLst>
        </pc:spChg>
      </pc:sldChg>
      <pc:sldChg chg="addSp delSp modSp add mod ord">
        <pc:chgData name="Shona Whitton" userId="72436cd5-0d9c-46ee-8a1a-5b3e817e6f1a" providerId="ADAL" clId="{3F846D87-D578-4024-9670-6848D10ACBE5}" dt="2022-10-20T13:03:16.424" v="3308"/>
        <pc:sldMkLst>
          <pc:docMk/>
          <pc:sldMk cId="2303134914" sldId="4103"/>
        </pc:sldMkLst>
        <pc:spChg chg="mod">
          <ac:chgData name="Shona Whitton" userId="72436cd5-0d9c-46ee-8a1a-5b3e817e6f1a" providerId="ADAL" clId="{3F846D87-D578-4024-9670-6848D10ACBE5}" dt="2022-10-20T13:02:52.328" v="3299" actId="20577"/>
          <ac:spMkLst>
            <pc:docMk/>
            <pc:sldMk cId="2303134914" sldId="4103"/>
            <ac:spMk id="2" creationId="{7FC0BE0A-D59B-4DC7-9980-9B4CB52C2590}"/>
          </ac:spMkLst>
        </pc:spChg>
        <pc:spChg chg="del">
          <ac:chgData name="Shona Whitton" userId="72436cd5-0d9c-46ee-8a1a-5b3e817e6f1a" providerId="ADAL" clId="{3F846D87-D578-4024-9670-6848D10ACBE5}" dt="2022-10-20T13:02:57.886" v="3300" actId="478"/>
          <ac:spMkLst>
            <pc:docMk/>
            <pc:sldMk cId="2303134914" sldId="4103"/>
            <ac:spMk id="3" creationId="{24B7ABCF-8206-47A8-837A-051FE1BA4BAD}"/>
          </ac:spMkLst>
        </pc:spChg>
        <pc:spChg chg="add del mod">
          <ac:chgData name="Shona Whitton" userId="72436cd5-0d9c-46ee-8a1a-5b3e817e6f1a" providerId="ADAL" clId="{3F846D87-D578-4024-9670-6848D10ACBE5}" dt="2022-10-20T13:03:01.054" v="3302" actId="478"/>
          <ac:spMkLst>
            <pc:docMk/>
            <pc:sldMk cId="2303134914" sldId="4103"/>
            <ac:spMk id="5" creationId="{ABF25043-32B9-4964-80A5-F0ACEA877C06}"/>
          </ac:spMkLst>
        </pc:spChg>
        <pc:picChg chg="add mod">
          <ac:chgData name="Shona Whitton" userId="72436cd5-0d9c-46ee-8a1a-5b3e817e6f1a" providerId="ADAL" clId="{3F846D87-D578-4024-9670-6848D10ACBE5}" dt="2022-10-20T13:03:08.371" v="3305" actId="1076"/>
          <ac:picMkLst>
            <pc:docMk/>
            <pc:sldMk cId="2303134914" sldId="4103"/>
            <ac:picMk id="6" creationId="{74F354D7-6944-4BCE-BB4F-61FB956C0B4E}"/>
          </ac:picMkLst>
        </pc:picChg>
      </pc:sldChg>
      <pc:sldChg chg="modSp add mod">
        <pc:chgData name="Shona Whitton" userId="72436cd5-0d9c-46ee-8a1a-5b3e817e6f1a" providerId="ADAL" clId="{3F846D87-D578-4024-9670-6848D10ACBE5}" dt="2022-10-20T13:03:39.388" v="3335" actId="20577"/>
        <pc:sldMkLst>
          <pc:docMk/>
          <pc:sldMk cId="918864353" sldId="4104"/>
        </pc:sldMkLst>
        <pc:spChg chg="mod">
          <ac:chgData name="Shona Whitton" userId="72436cd5-0d9c-46ee-8a1a-5b3e817e6f1a" providerId="ADAL" clId="{3F846D87-D578-4024-9670-6848D10ACBE5}" dt="2022-10-20T13:03:27.835" v="3332" actId="20577"/>
          <ac:spMkLst>
            <pc:docMk/>
            <pc:sldMk cId="918864353" sldId="4104"/>
            <ac:spMk id="2" creationId="{7FC0BE0A-D59B-4DC7-9980-9B4CB52C2590}"/>
          </ac:spMkLst>
        </pc:spChg>
        <pc:spChg chg="mod">
          <ac:chgData name="Shona Whitton" userId="72436cd5-0d9c-46ee-8a1a-5b3e817e6f1a" providerId="ADAL" clId="{3F846D87-D578-4024-9670-6848D10ACBE5}" dt="2022-10-20T13:03:39.388" v="3335" actId="20577"/>
          <ac:spMkLst>
            <pc:docMk/>
            <pc:sldMk cId="918864353" sldId="4104"/>
            <ac:spMk id="3" creationId="{24B7ABCF-8206-47A8-837A-051FE1BA4BAD}"/>
          </ac:spMkLst>
        </pc:spChg>
      </pc:sldChg>
      <pc:sldChg chg="modSp add mod ord">
        <pc:chgData name="Shona Whitton" userId="72436cd5-0d9c-46ee-8a1a-5b3e817e6f1a" providerId="ADAL" clId="{3F846D87-D578-4024-9670-6848D10ACBE5}" dt="2022-10-20T13:08:27.962" v="3382" actId="20577"/>
        <pc:sldMkLst>
          <pc:docMk/>
          <pc:sldMk cId="4227389519" sldId="4105"/>
        </pc:sldMkLst>
        <pc:spChg chg="mod">
          <ac:chgData name="Shona Whitton" userId="72436cd5-0d9c-46ee-8a1a-5b3e817e6f1a" providerId="ADAL" clId="{3F846D87-D578-4024-9670-6848D10ACBE5}" dt="2022-10-20T13:04:01.677" v="3374" actId="20577"/>
          <ac:spMkLst>
            <pc:docMk/>
            <pc:sldMk cId="4227389519" sldId="4105"/>
            <ac:spMk id="2" creationId="{7FC0BE0A-D59B-4DC7-9980-9B4CB52C2590}"/>
          </ac:spMkLst>
        </pc:spChg>
        <pc:spChg chg="mod">
          <ac:chgData name="Shona Whitton" userId="72436cd5-0d9c-46ee-8a1a-5b3e817e6f1a" providerId="ADAL" clId="{3F846D87-D578-4024-9670-6848D10ACBE5}" dt="2022-10-20T13:08:27.962" v="3382" actId="20577"/>
          <ac:spMkLst>
            <pc:docMk/>
            <pc:sldMk cId="4227389519" sldId="4105"/>
            <ac:spMk id="3" creationId="{24B7ABCF-8206-47A8-837A-051FE1BA4BAD}"/>
          </ac:spMkLst>
        </pc:spChg>
      </pc:sldChg>
      <pc:sldChg chg="modSp add mod">
        <pc:chgData name="Shona Whitton" userId="72436cd5-0d9c-46ee-8a1a-5b3e817e6f1a" providerId="ADAL" clId="{3F846D87-D578-4024-9670-6848D10ACBE5}" dt="2022-10-20T13:08:53.817" v="3402" actId="15"/>
        <pc:sldMkLst>
          <pc:docMk/>
          <pc:sldMk cId="1251442712" sldId="4106"/>
        </pc:sldMkLst>
        <pc:spChg chg="mod">
          <ac:chgData name="Shona Whitton" userId="72436cd5-0d9c-46ee-8a1a-5b3e817e6f1a" providerId="ADAL" clId="{3F846D87-D578-4024-9670-6848D10ACBE5}" dt="2022-10-20T13:08:39.021" v="3396" actId="20577"/>
          <ac:spMkLst>
            <pc:docMk/>
            <pc:sldMk cId="1251442712" sldId="4106"/>
            <ac:spMk id="2" creationId="{7FC0BE0A-D59B-4DC7-9980-9B4CB52C2590}"/>
          </ac:spMkLst>
        </pc:spChg>
        <pc:spChg chg="mod">
          <ac:chgData name="Shona Whitton" userId="72436cd5-0d9c-46ee-8a1a-5b3e817e6f1a" providerId="ADAL" clId="{3F846D87-D578-4024-9670-6848D10ACBE5}" dt="2022-10-20T13:08:53.817" v="3402" actId="15"/>
          <ac:spMkLst>
            <pc:docMk/>
            <pc:sldMk cId="1251442712" sldId="4106"/>
            <ac:spMk id="3" creationId="{24B7ABCF-8206-47A8-837A-051FE1BA4BAD}"/>
          </ac:spMkLst>
        </pc:spChg>
      </pc:sldChg>
      <pc:sldChg chg="addSp delSp modSp add mod">
        <pc:chgData name="Shona Whitton" userId="72436cd5-0d9c-46ee-8a1a-5b3e817e6f1a" providerId="ADAL" clId="{3F846D87-D578-4024-9670-6848D10ACBE5}" dt="2022-10-20T13:09:32.278" v="3435" actId="14100"/>
        <pc:sldMkLst>
          <pc:docMk/>
          <pc:sldMk cId="2065421987" sldId="4107"/>
        </pc:sldMkLst>
        <pc:spChg chg="mod">
          <ac:chgData name="Shona Whitton" userId="72436cd5-0d9c-46ee-8a1a-5b3e817e6f1a" providerId="ADAL" clId="{3F846D87-D578-4024-9670-6848D10ACBE5}" dt="2022-10-20T13:09:12.604" v="3429" actId="20577"/>
          <ac:spMkLst>
            <pc:docMk/>
            <pc:sldMk cId="2065421987" sldId="4107"/>
            <ac:spMk id="2" creationId="{7FC0BE0A-D59B-4DC7-9980-9B4CB52C2590}"/>
          </ac:spMkLst>
        </pc:spChg>
        <pc:spChg chg="del">
          <ac:chgData name="Shona Whitton" userId="72436cd5-0d9c-46ee-8a1a-5b3e817e6f1a" providerId="ADAL" clId="{3F846D87-D578-4024-9670-6848D10ACBE5}" dt="2022-10-20T13:09:15.394" v="3430" actId="478"/>
          <ac:spMkLst>
            <pc:docMk/>
            <pc:sldMk cId="2065421987" sldId="4107"/>
            <ac:spMk id="3" creationId="{24B7ABCF-8206-47A8-837A-051FE1BA4BAD}"/>
          </ac:spMkLst>
        </pc:spChg>
        <pc:spChg chg="add del mod">
          <ac:chgData name="Shona Whitton" userId="72436cd5-0d9c-46ee-8a1a-5b3e817e6f1a" providerId="ADAL" clId="{3F846D87-D578-4024-9670-6848D10ACBE5}" dt="2022-10-20T13:09:18.036" v="3431" actId="478"/>
          <ac:spMkLst>
            <pc:docMk/>
            <pc:sldMk cId="2065421987" sldId="4107"/>
            <ac:spMk id="5" creationId="{A7D3F251-6913-4635-AAED-1B38DE3BA52E}"/>
          </ac:spMkLst>
        </pc:spChg>
        <pc:picChg chg="add mod">
          <ac:chgData name="Shona Whitton" userId="72436cd5-0d9c-46ee-8a1a-5b3e817e6f1a" providerId="ADAL" clId="{3F846D87-D578-4024-9670-6848D10ACBE5}" dt="2022-10-20T13:09:32.278" v="3435" actId="14100"/>
          <ac:picMkLst>
            <pc:docMk/>
            <pc:sldMk cId="2065421987" sldId="4107"/>
            <ac:picMk id="6" creationId="{EFB9E890-49BE-40B2-B8E7-2F7944A7E430}"/>
          </ac:picMkLst>
        </pc:picChg>
      </pc:sldChg>
      <pc:sldChg chg="modSp add mod">
        <pc:chgData name="Shona Whitton" userId="72436cd5-0d9c-46ee-8a1a-5b3e817e6f1a" providerId="ADAL" clId="{3F846D87-D578-4024-9670-6848D10ACBE5}" dt="2022-10-20T13:10:52.454" v="3500" actId="403"/>
        <pc:sldMkLst>
          <pc:docMk/>
          <pc:sldMk cId="1639475309" sldId="4108"/>
        </pc:sldMkLst>
        <pc:spChg chg="mod">
          <ac:chgData name="Shona Whitton" userId="72436cd5-0d9c-46ee-8a1a-5b3e817e6f1a" providerId="ADAL" clId="{3F846D87-D578-4024-9670-6848D10ACBE5}" dt="2022-10-20T13:10:33.868" v="3497" actId="20577"/>
          <ac:spMkLst>
            <pc:docMk/>
            <pc:sldMk cId="1639475309" sldId="4108"/>
            <ac:spMk id="2" creationId="{7FC0BE0A-D59B-4DC7-9980-9B4CB52C2590}"/>
          </ac:spMkLst>
        </pc:spChg>
        <pc:spChg chg="mod">
          <ac:chgData name="Shona Whitton" userId="72436cd5-0d9c-46ee-8a1a-5b3e817e6f1a" providerId="ADAL" clId="{3F846D87-D578-4024-9670-6848D10ACBE5}" dt="2022-10-20T13:10:52.454" v="3500" actId="403"/>
          <ac:spMkLst>
            <pc:docMk/>
            <pc:sldMk cId="1639475309" sldId="4108"/>
            <ac:spMk id="3" creationId="{24B7ABCF-8206-47A8-837A-051FE1BA4BAD}"/>
          </ac:spMkLst>
        </pc:spChg>
      </pc:sldChg>
      <pc:sldChg chg="modSp add mod">
        <pc:chgData name="Shona Whitton" userId="72436cd5-0d9c-46ee-8a1a-5b3e817e6f1a" providerId="ADAL" clId="{3F846D87-D578-4024-9670-6848D10ACBE5}" dt="2022-10-20T13:11:15.886" v="3527" actId="403"/>
        <pc:sldMkLst>
          <pc:docMk/>
          <pc:sldMk cId="3190562812" sldId="4109"/>
        </pc:sldMkLst>
        <pc:spChg chg="mod">
          <ac:chgData name="Shona Whitton" userId="72436cd5-0d9c-46ee-8a1a-5b3e817e6f1a" providerId="ADAL" clId="{3F846D87-D578-4024-9670-6848D10ACBE5}" dt="2022-10-20T13:11:00.422" v="3524" actId="20577"/>
          <ac:spMkLst>
            <pc:docMk/>
            <pc:sldMk cId="3190562812" sldId="4109"/>
            <ac:spMk id="2" creationId="{7FC0BE0A-D59B-4DC7-9980-9B4CB52C2590}"/>
          </ac:spMkLst>
        </pc:spChg>
        <pc:spChg chg="mod">
          <ac:chgData name="Shona Whitton" userId="72436cd5-0d9c-46ee-8a1a-5b3e817e6f1a" providerId="ADAL" clId="{3F846D87-D578-4024-9670-6848D10ACBE5}" dt="2022-10-20T13:11:15.886" v="3527" actId="403"/>
          <ac:spMkLst>
            <pc:docMk/>
            <pc:sldMk cId="3190562812" sldId="4109"/>
            <ac:spMk id="3" creationId="{24B7ABCF-8206-47A8-837A-051FE1BA4BAD}"/>
          </ac:spMkLst>
        </pc:spChg>
      </pc:sldChg>
      <pc:sldChg chg="addSp delSp modSp add mod">
        <pc:chgData name="Shona Whitton" userId="72436cd5-0d9c-46ee-8a1a-5b3e817e6f1a" providerId="ADAL" clId="{3F846D87-D578-4024-9670-6848D10ACBE5}" dt="2022-10-20T13:12:03.428" v="3565" actId="1076"/>
        <pc:sldMkLst>
          <pc:docMk/>
          <pc:sldMk cId="312441213" sldId="4110"/>
        </pc:sldMkLst>
        <pc:spChg chg="del mod">
          <ac:chgData name="Shona Whitton" userId="72436cd5-0d9c-46ee-8a1a-5b3e817e6f1a" providerId="ADAL" clId="{3F846D87-D578-4024-9670-6848D10ACBE5}" dt="2022-10-20T13:11:47.309" v="3557" actId="478"/>
          <ac:spMkLst>
            <pc:docMk/>
            <pc:sldMk cId="312441213" sldId="4110"/>
            <ac:spMk id="2" creationId="{7FC0BE0A-D59B-4DC7-9980-9B4CB52C2590}"/>
          </ac:spMkLst>
        </pc:spChg>
        <pc:spChg chg="del mod">
          <ac:chgData name="Shona Whitton" userId="72436cd5-0d9c-46ee-8a1a-5b3e817e6f1a" providerId="ADAL" clId="{3F846D87-D578-4024-9670-6848D10ACBE5}" dt="2022-10-20T13:11:51.521" v="3559" actId="478"/>
          <ac:spMkLst>
            <pc:docMk/>
            <pc:sldMk cId="312441213" sldId="4110"/>
            <ac:spMk id="3" creationId="{24B7ABCF-8206-47A8-837A-051FE1BA4BAD}"/>
          </ac:spMkLst>
        </pc:spChg>
        <pc:spChg chg="add del mod">
          <ac:chgData name="Shona Whitton" userId="72436cd5-0d9c-46ee-8a1a-5b3e817e6f1a" providerId="ADAL" clId="{3F846D87-D578-4024-9670-6848D10ACBE5}" dt="2022-10-20T13:11:53.263" v="3560" actId="478"/>
          <ac:spMkLst>
            <pc:docMk/>
            <pc:sldMk cId="312441213" sldId="4110"/>
            <ac:spMk id="5" creationId="{4210390C-0BDD-41CD-A5E8-2C098638318C}"/>
          </ac:spMkLst>
        </pc:spChg>
        <pc:spChg chg="add del mod">
          <ac:chgData name="Shona Whitton" userId="72436cd5-0d9c-46ee-8a1a-5b3e817e6f1a" providerId="ADAL" clId="{3F846D87-D578-4024-9670-6848D10ACBE5}" dt="2022-10-20T13:11:54.311" v="3561" actId="478"/>
          <ac:spMkLst>
            <pc:docMk/>
            <pc:sldMk cId="312441213" sldId="4110"/>
            <ac:spMk id="7" creationId="{15C4D79A-72AF-4A68-B8BB-5FF020107973}"/>
          </ac:spMkLst>
        </pc:spChg>
        <pc:picChg chg="add mod">
          <ac:chgData name="Shona Whitton" userId="72436cd5-0d9c-46ee-8a1a-5b3e817e6f1a" providerId="ADAL" clId="{3F846D87-D578-4024-9670-6848D10ACBE5}" dt="2022-10-20T13:12:03.428" v="3565" actId="1076"/>
          <ac:picMkLst>
            <pc:docMk/>
            <pc:sldMk cId="312441213" sldId="4110"/>
            <ac:picMk id="8" creationId="{B292B231-B474-4C15-BA15-75839A031BF4}"/>
          </ac:picMkLst>
        </pc:picChg>
      </pc:sldChg>
      <pc:sldChg chg="add del">
        <pc:chgData name="Shona Whitton" userId="72436cd5-0d9c-46ee-8a1a-5b3e817e6f1a" providerId="ADAL" clId="{3F846D87-D578-4024-9670-6848D10ACBE5}" dt="2022-10-20T13:12:07.020" v="3566" actId="47"/>
        <pc:sldMkLst>
          <pc:docMk/>
          <pc:sldMk cId="3761714091" sldId="4111"/>
        </pc:sldMkLst>
      </pc:sldChg>
      <pc:sldChg chg="modSp add mod ord">
        <pc:chgData name="Shona Whitton" userId="72436cd5-0d9c-46ee-8a1a-5b3e817e6f1a" providerId="ADAL" clId="{3F846D87-D578-4024-9670-6848D10ACBE5}" dt="2022-10-20T13:10:25.750" v="3459"/>
        <pc:sldMkLst>
          <pc:docMk/>
          <pc:sldMk cId="954103766" sldId="4112"/>
        </pc:sldMkLst>
        <pc:spChg chg="mod">
          <ac:chgData name="Shona Whitton" userId="72436cd5-0d9c-46ee-8a1a-5b3e817e6f1a" providerId="ADAL" clId="{3F846D87-D578-4024-9670-6848D10ACBE5}" dt="2022-10-20T13:09:57.725" v="3451" actId="20577"/>
          <ac:spMkLst>
            <pc:docMk/>
            <pc:sldMk cId="954103766" sldId="4112"/>
            <ac:spMk id="2" creationId="{7FC0BE0A-D59B-4DC7-9980-9B4CB52C2590}"/>
          </ac:spMkLst>
        </pc:spChg>
        <pc:spChg chg="mod">
          <ac:chgData name="Shona Whitton" userId="72436cd5-0d9c-46ee-8a1a-5b3e817e6f1a" providerId="ADAL" clId="{3F846D87-D578-4024-9670-6848D10ACBE5}" dt="2022-10-20T13:10:17.122" v="3457" actId="122"/>
          <ac:spMkLst>
            <pc:docMk/>
            <pc:sldMk cId="954103766" sldId="4112"/>
            <ac:spMk id="3" creationId="{24B7ABCF-8206-47A8-837A-051FE1BA4BAD}"/>
          </ac:spMkLst>
        </pc:spChg>
      </pc:sldChg>
      <pc:sldChg chg="new del">
        <pc:chgData name="Shona Whitton" userId="72436cd5-0d9c-46ee-8a1a-5b3e817e6f1a" providerId="ADAL" clId="{3F846D87-D578-4024-9670-6848D10ACBE5}" dt="2022-10-20T13:12:45.445" v="3586" actId="47"/>
        <pc:sldMkLst>
          <pc:docMk/>
          <pc:sldMk cId="221989814" sldId="4113"/>
        </pc:sldMkLst>
      </pc:sldChg>
      <pc:sldChg chg="modSp new mod">
        <pc:chgData name="Shona Whitton" userId="72436cd5-0d9c-46ee-8a1a-5b3e817e6f1a" providerId="ADAL" clId="{3F846D87-D578-4024-9670-6848D10ACBE5}" dt="2022-10-20T13:12:34.477" v="3583" actId="1076"/>
        <pc:sldMkLst>
          <pc:docMk/>
          <pc:sldMk cId="3615484726" sldId="4114"/>
        </pc:sldMkLst>
        <pc:spChg chg="mod">
          <ac:chgData name="Shona Whitton" userId="72436cd5-0d9c-46ee-8a1a-5b3e817e6f1a" providerId="ADAL" clId="{3F846D87-D578-4024-9670-6848D10ACBE5}" dt="2022-10-20T13:12:34.477" v="3583" actId="1076"/>
          <ac:spMkLst>
            <pc:docMk/>
            <pc:sldMk cId="3615484726" sldId="4114"/>
            <ac:spMk id="2" creationId="{867F8146-BEFE-4FF6-AA88-9FD05F6C7E01}"/>
          </ac:spMkLst>
        </pc:spChg>
      </pc:sldChg>
      <pc:sldChg chg="new del">
        <pc:chgData name="Shona Whitton" userId="72436cd5-0d9c-46ee-8a1a-5b3e817e6f1a" providerId="ADAL" clId="{3F846D87-D578-4024-9670-6848D10ACBE5}" dt="2022-10-20T13:12:43.838" v="3585" actId="47"/>
        <pc:sldMkLst>
          <pc:docMk/>
          <pc:sldMk cId="3321026180" sldId="4115"/>
        </pc:sldMkLst>
      </pc:sldChg>
    </pc:docChg>
  </pc:docChgLst>
  <pc:docChgLst>
    <pc:chgData name="Shona Whitton" userId="72436cd5-0d9c-46ee-8a1a-5b3e817e6f1a" providerId="ADAL" clId="{116CECD8-EBC0-4C70-9FBF-1D19C45BC3F2}"/>
    <pc:docChg chg="custSel modSld">
      <pc:chgData name="Shona Whitton" userId="72436cd5-0d9c-46ee-8a1a-5b3e817e6f1a" providerId="ADAL" clId="{116CECD8-EBC0-4C70-9FBF-1D19C45BC3F2}" dt="2023-02-27T14:26:54.736" v="193" actId="14100"/>
      <pc:docMkLst>
        <pc:docMk/>
      </pc:docMkLst>
      <pc:sldChg chg="modSp mod">
        <pc:chgData name="Shona Whitton" userId="72436cd5-0d9c-46ee-8a1a-5b3e817e6f1a" providerId="ADAL" clId="{116CECD8-EBC0-4C70-9FBF-1D19C45BC3F2}" dt="2023-02-27T14:20:54.546" v="15" actId="20577"/>
        <pc:sldMkLst>
          <pc:docMk/>
          <pc:sldMk cId="378537077" sldId="4022"/>
        </pc:sldMkLst>
        <pc:spChg chg="mod">
          <ac:chgData name="Shona Whitton" userId="72436cd5-0d9c-46ee-8a1a-5b3e817e6f1a" providerId="ADAL" clId="{116CECD8-EBC0-4C70-9FBF-1D19C45BC3F2}" dt="2023-02-27T14:20:54.546" v="15" actId="20577"/>
          <ac:spMkLst>
            <pc:docMk/>
            <pc:sldMk cId="378537077" sldId="4022"/>
            <ac:spMk id="3" creationId="{541A57AA-5531-4592-A9C8-7F6D3B32EAA2}"/>
          </ac:spMkLst>
        </pc:spChg>
      </pc:sldChg>
      <pc:sldChg chg="modSp mod">
        <pc:chgData name="Shona Whitton" userId="72436cd5-0d9c-46ee-8a1a-5b3e817e6f1a" providerId="ADAL" clId="{116CECD8-EBC0-4C70-9FBF-1D19C45BC3F2}" dt="2023-02-27T14:24:52.445" v="108" actId="1076"/>
        <pc:sldMkLst>
          <pc:docMk/>
          <pc:sldMk cId="518981173" sldId="4097"/>
        </pc:sldMkLst>
        <pc:spChg chg="mod">
          <ac:chgData name="Shona Whitton" userId="72436cd5-0d9c-46ee-8a1a-5b3e817e6f1a" providerId="ADAL" clId="{116CECD8-EBC0-4C70-9FBF-1D19C45BC3F2}" dt="2023-02-27T14:24:52.445" v="108" actId="1076"/>
          <ac:spMkLst>
            <pc:docMk/>
            <pc:sldMk cId="518981173" sldId="4097"/>
            <ac:spMk id="2" creationId="{7FC0BE0A-D59B-4DC7-9980-9B4CB52C2590}"/>
          </ac:spMkLst>
        </pc:spChg>
        <pc:spChg chg="mod">
          <ac:chgData name="Shona Whitton" userId="72436cd5-0d9c-46ee-8a1a-5b3e817e6f1a" providerId="ADAL" clId="{116CECD8-EBC0-4C70-9FBF-1D19C45BC3F2}" dt="2023-02-27T14:24:49.800" v="107" actId="1076"/>
          <ac:spMkLst>
            <pc:docMk/>
            <pc:sldMk cId="518981173" sldId="4097"/>
            <ac:spMk id="3" creationId="{24B7ABCF-8206-47A8-837A-051FE1BA4BAD}"/>
          </ac:spMkLst>
        </pc:spChg>
      </pc:sldChg>
      <pc:sldChg chg="modSp mod">
        <pc:chgData name="Shona Whitton" userId="72436cd5-0d9c-46ee-8a1a-5b3e817e6f1a" providerId="ADAL" clId="{116CECD8-EBC0-4C70-9FBF-1D19C45BC3F2}" dt="2023-02-27T14:24:20.139" v="104" actId="115"/>
        <pc:sldMkLst>
          <pc:docMk/>
          <pc:sldMk cId="672271104" sldId="4099"/>
        </pc:sldMkLst>
        <pc:spChg chg="mod">
          <ac:chgData name="Shona Whitton" userId="72436cd5-0d9c-46ee-8a1a-5b3e817e6f1a" providerId="ADAL" clId="{116CECD8-EBC0-4C70-9FBF-1D19C45BC3F2}" dt="2023-02-27T14:24:20.139" v="104" actId="115"/>
          <ac:spMkLst>
            <pc:docMk/>
            <pc:sldMk cId="672271104" sldId="4099"/>
            <ac:spMk id="3" creationId="{24B7ABCF-8206-47A8-837A-051FE1BA4BAD}"/>
          </ac:spMkLst>
        </pc:spChg>
      </pc:sldChg>
      <pc:sldChg chg="modSp mod">
        <pc:chgData name="Shona Whitton" userId="72436cd5-0d9c-46ee-8a1a-5b3e817e6f1a" providerId="ADAL" clId="{116CECD8-EBC0-4C70-9FBF-1D19C45BC3F2}" dt="2023-02-27T14:25:04.173" v="111" actId="1076"/>
        <pc:sldMkLst>
          <pc:docMk/>
          <pc:sldMk cId="725904325" sldId="4101"/>
        </pc:sldMkLst>
        <pc:spChg chg="mod">
          <ac:chgData name="Shona Whitton" userId="72436cd5-0d9c-46ee-8a1a-5b3e817e6f1a" providerId="ADAL" clId="{116CECD8-EBC0-4C70-9FBF-1D19C45BC3F2}" dt="2023-02-27T14:23:34.822" v="61" actId="1076"/>
          <ac:spMkLst>
            <pc:docMk/>
            <pc:sldMk cId="725904325" sldId="4101"/>
            <ac:spMk id="2" creationId="{7FC0BE0A-D59B-4DC7-9980-9B4CB52C2590}"/>
          </ac:spMkLst>
        </pc:spChg>
        <pc:graphicFrameChg chg="mod modGraphic">
          <ac:chgData name="Shona Whitton" userId="72436cd5-0d9c-46ee-8a1a-5b3e817e6f1a" providerId="ADAL" clId="{116CECD8-EBC0-4C70-9FBF-1D19C45BC3F2}" dt="2023-02-27T14:24:59.303" v="109" actId="1076"/>
          <ac:graphicFrameMkLst>
            <pc:docMk/>
            <pc:sldMk cId="725904325" sldId="4101"/>
            <ac:graphicFrameMk id="5" creationId="{2840EC1B-FC57-45C6-9A96-732D721A611C}"/>
          </ac:graphicFrameMkLst>
        </pc:graphicFrameChg>
        <pc:picChg chg="mod">
          <ac:chgData name="Shona Whitton" userId="72436cd5-0d9c-46ee-8a1a-5b3e817e6f1a" providerId="ADAL" clId="{116CECD8-EBC0-4C70-9FBF-1D19C45BC3F2}" dt="2023-02-27T14:25:01.941" v="110" actId="1076"/>
          <ac:picMkLst>
            <pc:docMk/>
            <pc:sldMk cId="725904325" sldId="4101"/>
            <ac:picMk id="6" creationId="{D648D641-AA44-466D-913F-7ECA1C8FB701}"/>
          </ac:picMkLst>
        </pc:picChg>
        <pc:picChg chg="mod">
          <ac:chgData name="Shona Whitton" userId="72436cd5-0d9c-46ee-8a1a-5b3e817e6f1a" providerId="ADAL" clId="{116CECD8-EBC0-4C70-9FBF-1D19C45BC3F2}" dt="2023-02-27T14:25:04.173" v="111" actId="1076"/>
          <ac:picMkLst>
            <pc:docMk/>
            <pc:sldMk cId="725904325" sldId="4101"/>
            <ac:picMk id="8" creationId="{9DCB216B-43B7-4C4D-AF79-5E46A2F0A2BF}"/>
          </ac:picMkLst>
        </pc:picChg>
      </pc:sldChg>
      <pc:sldChg chg="modSp mod">
        <pc:chgData name="Shona Whitton" userId="72436cd5-0d9c-46ee-8a1a-5b3e817e6f1a" providerId="ADAL" clId="{116CECD8-EBC0-4C70-9FBF-1D19C45BC3F2}" dt="2023-02-27T14:04:02.637" v="0" actId="20577"/>
        <pc:sldMkLst>
          <pc:docMk/>
          <pc:sldMk cId="3262369456" sldId="4116"/>
        </pc:sldMkLst>
        <pc:spChg chg="mod">
          <ac:chgData name="Shona Whitton" userId="72436cd5-0d9c-46ee-8a1a-5b3e817e6f1a" providerId="ADAL" clId="{116CECD8-EBC0-4C70-9FBF-1D19C45BC3F2}" dt="2023-02-27T14:04:02.637" v="0" actId="20577"/>
          <ac:spMkLst>
            <pc:docMk/>
            <pc:sldMk cId="3262369456" sldId="4116"/>
            <ac:spMk id="3" creationId="{24B7ABCF-8206-47A8-837A-051FE1BA4BAD}"/>
          </ac:spMkLst>
        </pc:spChg>
      </pc:sldChg>
      <pc:sldChg chg="modSp mod">
        <pc:chgData name="Shona Whitton" userId="72436cd5-0d9c-46ee-8a1a-5b3e817e6f1a" providerId="ADAL" clId="{116CECD8-EBC0-4C70-9FBF-1D19C45BC3F2}" dt="2023-02-27T14:26:34.915" v="189" actId="13926"/>
        <pc:sldMkLst>
          <pc:docMk/>
          <pc:sldMk cId="97649086" sldId="4124"/>
        </pc:sldMkLst>
        <pc:spChg chg="mod">
          <ac:chgData name="Shona Whitton" userId="72436cd5-0d9c-46ee-8a1a-5b3e817e6f1a" providerId="ADAL" clId="{116CECD8-EBC0-4C70-9FBF-1D19C45BC3F2}" dt="2023-02-27T14:25:10.153" v="113" actId="20577"/>
          <ac:spMkLst>
            <pc:docMk/>
            <pc:sldMk cId="97649086" sldId="4124"/>
            <ac:spMk id="2" creationId="{7FC0BE0A-D59B-4DC7-9980-9B4CB52C2590}"/>
          </ac:spMkLst>
        </pc:spChg>
        <pc:graphicFrameChg chg="mod modGraphic">
          <ac:chgData name="Shona Whitton" userId="72436cd5-0d9c-46ee-8a1a-5b3e817e6f1a" providerId="ADAL" clId="{116CECD8-EBC0-4C70-9FBF-1D19C45BC3F2}" dt="2023-02-27T14:26:34.915" v="189" actId="13926"/>
          <ac:graphicFrameMkLst>
            <pc:docMk/>
            <pc:sldMk cId="97649086" sldId="4124"/>
            <ac:graphicFrameMk id="4" creationId="{89DAAA00-0B3C-4F31-84A7-031C0990ED1C}"/>
          </ac:graphicFrameMkLst>
        </pc:graphicFrameChg>
      </pc:sldChg>
      <pc:sldChg chg="modSp mod">
        <pc:chgData name="Shona Whitton" userId="72436cd5-0d9c-46ee-8a1a-5b3e817e6f1a" providerId="ADAL" clId="{116CECD8-EBC0-4C70-9FBF-1D19C45BC3F2}" dt="2023-02-27T14:26:54.736" v="193" actId="14100"/>
        <pc:sldMkLst>
          <pc:docMk/>
          <pc:sldMk cId="1529646144" sldId="4128"/>
        </pc:sldMkLst>
        <pc:spChg chg="mod">
          <ac:chgData name="Shona Whitton" userId="72436cd5-0d9c-46ee-8a1a-5b3e817e6f1a" providerId="ADAL" clId="{116CECD8-EBC0-4C70-9FBF-1D19C45BC3F2}" dt="2023-02-27T14:22:21.352" v="45" actId="1076"/>
          <ac:spMkLst>
            <pc:docMk/>
            <pc:sldMk cId="1529646144" sldId="4128"/>
            <ac:spMk id="2" creationId="{7FC0BE0A-D59B-4DC7-9980-9B4CB52C2590}"/>
          </ac:spMkLst>
        </pc:spChg>
        <pc:graphicFrameChg chg="mod modGraphic">
          <ac:chgData name="Shona Whitton" userId="72436cd5-0d9c-46ee-8a1a-5b3e817e6f1a" providerId="ADAL" clId="{116CECD8-EBC0-4C70-9FBF-1D19C45BC3F2}" dt="2023-02-27T14:26:54.736" v="193" actId="14100"/>
          <ac:graphicFrameMkLst>
            <pc:docMk/>
            <pc:sldMk cId="1529646144" sldId="4128"/>
            <ac:graphicFrameMk id="4" creationId="{89DAAA00-0B3C-4F31-84A7-031C0990ED1C}"/>
          </ac:graphicFrameMkLst>
        </pc:graphicFrameChg>
      </pc:sldChg>
    </pc:docChg>
  </pc:docChgLst>
  <pc:docChgLst>
    <pc:chgData name="Arz Stephan" userId="882f2648-36c7-441a-a045-818abe69e284" providerId="ADAL" clId="{76FEED53-24A1-4AE0-B0D4-5E36EACB2E41}"/>
    <pc:docChg chg="undo custSel addSld delSld modSld modSection">
      <pc:chgData name="Arz Stephan" userId="882f2648-36c7-441a-a045-818abe69e284" providerId="ADAL" clId="{76FEED53-24A1-4AE0-B0D4-5E36EACB2E41}" dt="2023-02-27T14:19:14.417" v="47" actId="12"/>
      <pc:docMkLst>
        <pc:docMk/>
      </pc:docMkLst>
      <pc:sldChg chg="add del">
        <pc:chgData name="Arz Stephan" userId="882f2648-36c7-441a-a045-818abe69e284" providerId="ADAL" clId="{76FEED53-24A1-4AE0-B0D4-5E36EACB2E41}" dt="2023-02-27T14:19:09.302" v="36" actId="2696"/>
        <pc:sldMkLst>
          <pc:docMk/>
          <pc:sldMk cId="1719427733" sldId="4057"/>
        </pc:sldMkLst>
      </pc:sldChg>
      <pc:sldChg chg="modSp mod">
        <pc:chgData name="Arz Stephan" userId="882f2648-36c7-441a-a045-818abe69e284" providerId="ADAL" clId="{76FEED53-24A1-4AE0-B0D4-5E36EACB2E41}" dt="2023-02-27T14:19:14.417" v="47" actId="12"/>
        <pc:sldMkLst>
          <pc:docMk/>
          <pc:sldMk cId="242809144" sldId="4058"/>
        </pc:sldMkLst>
        <pc:spChg chg="mod">
          <ac:chgData name="Arz Stephan" userId="882f2648-36c7-441a-a045-818abe69e284" providerId="ADAL" clId="{76FEED53-24A1-4AE0-B0D4-5E36EACB2E41}" dt="2023-02-27T14:19:14.101" v="46" actId="20577"/>
          <ac:spMkLst>
            <pc:docMk/>
            <pc:sldMk cId="242809144" sldId="4058"/>
            <ac:spMk id="2" creationId="{7FC0BE0A-D59B-4DC7-9980-9B4CB52C2590}"/>
          </ac:spMkLst>
        </pc:spChg>
        <pc:spChg chg="mod">
          <ac:chgData name="Arz Stephan" userId="882f2648-36c7-441a-a045-818abe69e284" providerId="ADAL" clId="{76FEED53-24A1-4AE0-B0D4-5E36EACB2E41}" dt="2023-02-27T14:19:14.417" v="47" actId="12"/>
          <ac:spMkLst>
            <pc:docMk/>
            <pc:sldMk cId="242809144" sldId="4058"/>
            <ac:spMk id="3" creationId="{24B7ABCF-8206-47A8-837A-051FE1BA4BAD}"/>
          </ac:spMkLst>
        </pc:spChg>
      </pc:sldChg>
      <pc:sldChg chg="modSp mod">
        <pc:chgData name="Arz Stephan" userId="882f2648-36c7-441a-a045-818abe69e284" providerId="ADAL" clId="{76FEED53-24A1-4AE0-B0D4-5E36EACB2E41}" dt="2023-02-27T14:19:08.834" v="35" actId="20577"/>
        <pc:sldMkLst>
          <pc:docMk/>
          <pc:sldMk cId="2855947053" sldId="4061"/>
        </pc:sldMkLst>
        <pc:spChg chg="mod">
          <ac:chgData name="Arz Stephan" userId="882f2648-36c7-441a-a045-818abe69e284" providerId="ADAL" clId="{76FEED53-24A1-4AE0-B0D4-5E36EACB2E41}" dt="2023-02-27T14:19:08.834" v="35" actId="20577"/>
          <ac:spMkLst>
            <pc:docMk/>
            <pc:sldMk cId="2855947053" sldId="4061"/>
            <ac:spMk id="3" creationId="{24B7ABCF-8206-47A8-837A-051FE1BA4BAD}"/>
          </ac:spMkLst>
        </pc:spChg>
      </pc:sldChg>
      <pc:sldChg chg="add del">
        <pc:chgData name="Arz Stephan" userId="882f2648-36c7-441a-a045-818abe69e284" providerId="ADAL" clId="{76FEED53-24A1-4AE0-B0D4-5E36EACB2E41}" dt="2023-02-27T14:19:07.112" v="32" actId="2696"/>
        <pc:sldMkLst>
          <pc:docMk/>
          <pc:sldMk cId="3942987434" sldId="4062"/>
        </pc:sldMkLst>
      </pc:sldChg>
    </pc:docChg>
  </pc:docChgLst>
  <pc:docChgLst>
    <pc:chgData name="Shona Whitton" userId="72436cd5-0d9c-46ee-8a1a-5b3e817e6f1a" providerId="ADAL" clId="{DCA95484-9D83-43DB-A428-4DA2AADCB0F7}"/>
    <pc:docChg chg="undo custSel addSld delSld modSld sldOrd modSection">
      <pc:chgData name="Shona Whitton" userId="72436cd5-0d9c-46ee-8a1a-5b3e817e6f1a" providerId="ADAL" clId="{DCA95484-9D83-43DB-A428-4DA2AADCB0F7}" dt="2022-11-11T14:51:33.020" v="348" actId="20577"/>
      <pc:docMkLst>
        <pc:docMk/>
      </pc:docMkLst>
      <pc:sldChg chg="add del">
        <pc:chgData name="Shona Whitton" userId="72436cd5-0d9c-46ee-8a1a-5b3e817e6f1a" providerId="ADAL" clId="{DCA95484-9D83-43DB-A428-4DA2AADCB0F7}" dt="2022-11-08T09:59:08.175" v="1"/>
        <pc:sldMkLst>
          <pc:docMk/>
          <pc:sldMk cId="3524055442" sldId="311"/>
        </pc:sldMkLst>
      </pc:sldChg>
      <pc:sldChg chg="add del">
        <pc:chgData name="Shona Whitton" userId="72436cd5-0d9c-46ee-8a1a-5b3e817e6f1a" providerId="ADAL" clId="{DCA95484-9D83-43DB-A428-4DA2AADCB0F7}" dt="2022-11-08T09:59:36.411" v="3"/>
        <pc:sldMkLst>
          <pc:docMk/>
          <pc:sldMk cId="142212091" sldId="381"/>
        </pc:sldMkLst>
      </pc:sldChg>
      <pc:sldChg chg="add del">
        <pc:chgData name="Shona Whitton" userId="72436cd5-0d9c-46ee-8a1a-5b3e817e6f1a" providerId="ADAL" clId="{DCA95484-9D83-43DB-A428-4DA2AADCB0F7}" dt="2022-11-08T09:59:08.175" v="1"/>
        <pc:sldMkLst>
          <pc:docMk/>
          <pc:sldMk cId="3885008439" sldId="382"/>
        </pc:sldMkLst>
      </pc:sldChg>
      <pc:sldChg chg="add del ord">
        <pc:chgData name="Shona Whitton" userId="72436cd5-0d9c-46ee-8a1a-5b3e817e6f1a" providerId="ADAL" clId="{DCA95484-9D83-43DB-A428-4DA2AADCB0F7}" dt="2022-11-08T11:46:35.793" v="114"/>
        <pc:sldMkLst>
          <pc:docMk/>
          <pc:sldMk cId="2589556095" sldId="383"/>
        </pc:sldMkLst>
      </pc:sldChg>
      <pc:sldChg chg="add del">
        <pc:chgData name="Shona Whitton" userId="72436cd5-0d9c-46ee-8a1a-5b3e817e6f1a" providerId="ADAL" clId="{DCA95484-9D83-43DB-A428-4DA2AADCB0F7}" dt="2022-11-08T09:59:08.175" v="1"/>
        <pc:sldMkLst>
          <pc:docMk/>
          <pc:sldMk cId="2700763830" sldId="387"/>
        </pc:sldMkLst>
      </pc:sldChg>
      <pc:sldChg chg="add del">
        <pc:chgData name="Shona Whitton" userId="72436cd5-0d9c-46ee-8a1a-5b3e817e6f1a" providerId="ADAL" clId="{DCA95484-9D83-43DB-A428-4DA2AADCB0F7}" dt="2022-11-08T09:59:08.175" v="1"/>
        <pc:sldMkLst>
          <pc:docMk/>
          <pc:sldMk cId="3307726396" sldId="389"/>
        </pc:sldMkLst>
      </pc:sldChg>
      <pc:sldChg chg="add del">
        <pc:chgData name="Shona Whitton" userId="72436cd5-0d9c-46ee-8a1a-5b3e817e6f1a" providerId="ADAL" clId="{DCA95484-9D83-43DB-A428-4DA2AADCB0F7}" dt="2022-11-08T09:59:08.175" v="1"/>
        <pc:sldMkLst>
          <pc:docMk/>
          <pc:sldMk cId="3942459992" sldId="390"/>
        </pc:sldMkLst>
      </pc:sldChg>
      <pc:sldChg chg="add del setBg">
        <pc:chgData name="Shona Whitton" userId="72436cd5-0d9c-46ee-8a1a-5b3e817e6f1a" providerId="ADAL" clId="{DCA95484-9D83-43DB-A428-4DA2AADCB0F7}" dt="2022-11-08T09:59:08.175" v="1"/>
        <pc:sldMkLst>
          <pc:docMk/>
          <pc:sldMk cId="2521980619" sldId="392"/>
        </pc:sldMkLst>
      </pc:sldChg>
      <pc:sldChg chg="add del ord">
        <pc:chgData name="Shona Whitton" userId="72436cd5-0d9c-46ee-8a1a-5b3e817e6f1a" providerId="ADAL" clId="{DCA95484-9D83-43DB-A428-4DA2AADCB0F7}" dt="2022-11-08T11:46:35.793" v="114"/>
        <pc:sldMkLst>
          <pc:docMk/>
          <pc:sldMk cId="1213292713" sldId="393"/>
        </pc:sldMkLst>
      </pc:sldChg>
      <pc:sldChg chg="add del ord">
        <pc:chgData name="Shona Whitton" userId="72436cd5-0d9c-46ee-8a1a-5b3e817e6f1a" providerId="ADAL" clId="{DCA95484-9D83-43DB-A428-4DA2AADCB0F7}" dt="2022-11-08T11:46:35.793" v="114"/>
        <pc:sldMkLst>
          <pc:docMk/>
          <pc:sldMk cId="1608202079" sldId="398"/>
        </pc:sldMkLst>
      </pc:sldChg>
      <pc:sldChg chg="add del ord">
        <pc:chgData name="Shona Whitton" userId="72436cd5-0d9c-46ee-8a1a-5b3e817e6f1a" providerId="ADAL" clId="{DCA95484-9D83-43DB-A428-4DA2AADCB0F7}" dt="2022-11-08T11:46:35.793" v="114"/>
        <pc:sldMkLst>
          <pc:docMk/>
          <pc:sldMk cId="122420375" sldId="399"/>
        </pc:sldMkLst>
      </pc:sldChg>
      <pc:sldChg chg="add del ord">
        <pc:chgData name="Shona Whitton" userId="72436cd5-0d9c-46ee-8a1a-5b3e817e6f1a" providerId="ADAL" clId="{DCA95484-9D83-43DB-A428-4DA2AADCB0F7}" dt="2022-11-08T11:46:35.793" v="114"/>
        <pc:sldMkLst>
          <pc:docMk/>
          <pc:sldMk cId="1006966871" sldId="400"/>
        </pc:sldMkLst>
      </pc:sldChg>
      <pc:sldChg chg="add ord">
        <pc:chgData name="Shona Whitton" userId="72436cd5-0d9c-46ee-8a1a-5b3e817e6f1a" providerId="ADAL" clId="{DCA95484-9D83-43DB-A428-4DA2AADCB0F7}" dt="2022-11-08T11:46:35.793" v="114"/>
        <pc:sldMkLst>
          <pc:docMk/>
          <pc:sldMk cId="3240303767" sldId="401"/>
        </pc:sldMkLst>
      </pc:sldChg>
      <pc:sldChg chg="add del ord">
        <pc:chgData name="Shona Whitton" userId="72436cd5-0d9c-46ee-8a1a-5b3e817e6f1a" providerId="ADAL" clId="{DCA95484-9D83-43DB-A428-4DA2AADCB0F7}" dt="2022-11-08T11:46:35.793" v="114"/>
        <pc:sldMkLst>
          <pc:docMk/>
          <pc:sldMk cId="4041039617" sldId="402"/>
        </pc:sldMkLst>
      </pc:sldChg>
      <pc:sldChg chg="add del ord">
        <pc:chgData name="Shona Whitton" userId="72436cd5-0d9c-46ee-8a1a-5b3e817e6f1a" providerId="ADAL" clId="{DCA95484-9D83-43DB-A428-4DA2AADCB0F7}" dt="2022-11-08T11:46:35.793" v="114"/>
        <pc:sldMkLst>
          <pc:docMk/>
          <pc:sldMk cId="1436955801" sldId="409"/>
        </pc:sldMkLst>
      </pc:sldChg>
      <pc:sldChg chg="add del ord">
        <pc:chgData name="Shona Whitton" userId="72436cd5-0d9c-46ee-8a1a-5b3e817e6f1a" providerId="ADAL" clId="{DCA95484-9D83-43DB-A428-4DA2AADCB0F7}" dt="2022-11-08T11:46:35.793" v="114"/>
        <pc:sldMkLst>
          <pc:docMk/>
          <pc:sldMk cId="2127889167" sldId="412"/>
        </pc:sldMkLst>
      </pc:sldChg>
      <pc:sldChg chg="add del">
        <pc:chgData name="Shona Whitton" userId="72436cd5-0d9c-46ee-8a1a-5b3e817e6f1a" providerId="ADAL" clId="{DCA95484-9D83-43DB-A428-4DA2AADCB0F7}" dt="2022-11-08T09:59:08.175" v="1"/>
        <pc:sldMkLst>
          <pc:docMk/>
          <pc:sldMk cId="1213968586" sldId="415"/>
        </pc:sldMkLst>
      </pc:sldChg>
      <pc:sldChg chg="ord">
        <pc:chgData name="Shona Whitton" userId="72436cd5-0d9c-46ee-8a1a-5b3e817e6f1a" providerId="ADAL" clId="{DCA95484-9D83-43DB-A428-4DA2AADCB0F7}" dt="2022-11-08T11:46:35.793" v="114"/>
        <pc:sldMkLst>
          <pc:docMk/>
          <pc:sldMk cId="2048049007" sldId="4036"/>
        </pc:sldMkLst>
      </pc:sldChg>
      <pc:sldChg chg="ord">
        <pc:chgData name="Shona Whitton" userId="72436cd5-0d9c-46ee-8a1a-5b3e817e6f1a" providerId="ADAL" clId="{DCA95484-9D83-43DB-A428-4DA2AADCB0F7}" dt="2022-11-08T11:49:15.897" v="118"/>
        <pc:sldMkLst>
          <pc:docMk/>
          <pc:sldMk cId="154817642" sldId="4037"/>
        </pc:sldMkLst>
      </pc:sldChg>
      <pc:sldChg chg="modSp mod">
        <pc:chgData name="Shona Whitton" userId="72436cd5-0d9c-46ee-8a1a-5b3e817e6f1a" providerId="ADAL" clId="{DCA95484-9D83-43DB-A428-4DA2AADCB0F7}" dt="2022-11-08T10:29:39.479" v="109" actId="20577"/>
        <pc:sldMkLst>
          <pc:docMk/>
          <pc:sldMk cId="1719427733" sldId="4057"/>
        </pc:sldMkLst>
        <pc:spChg chg="mod">
          <ac:chgData name="Shona Whitton" userId="72436cd5-0d9c-46ee-8a1a-5b3e817e6f1a" providerId="ADAL" clId="{DCA95484-9D83-43DB-A428-4DA2AADCB0F7}" dt="2022-11-08T10:28:10.232" v="44" actId="20577"/>
          <ac:spMkLst>
            <pc:docMk/>
            <pc:sldMk cId="1719427733" sldId="4057"/>
            <ac:spMk id="2" creationId="{7FC0BE0A-D59B-4DC7-9980-9B4CB52C2590}"/>
          </ac:spMkLst>
        </pc:spChg>
        <pc:spChg chg="mod">
          <ac:chgData name="Shona Whitton" userId="72436cd5-0d9c-46ee-8a1a-5b3e817e6f1a" providerId="ADAL" clId="{DCA95484-9D83-43DB-A428-4DA2AADCB0F7}" dt="2022-11-08T10:29:39.479" v="109" actId="20577"/>
          <ac:spMkLst>
            <pc:docMk/>
            <pc:sldMk cId="1719427733" sldId="4057"/>
            <ac:spMk id="3" creationId="{24B7ABCF-8206-47A8-837A-051FE1BA4BAD}"/>
          </ac:spMkLst>
        </pc:spChg>
      </pc:sldChg>
      <pc:sldChg chg="modSp mod">
        <pc:chgData name="Shona Whitton" userId="72436cd5-0d9c-46ee-8a1a-5b3e817e6f1a" providerId="ADAL" clId="{DCA95484-9D83-43DB-A428-4DA2AADCB0F7}" dt="2022-11-08T10:36:37.751" v="110" actId="20577"/>
        <pc:sldMkLst>
          <pc:docMk/>
          <pc:sldMk cId="3942987434" sldId="4062"/>
        </pc:sldMkLst>
        <pc:spChg chg="mod">
          <ac:chgData name="Shona Whitton" userId="72436cd5-0d9c-46ee-8a1a-5b3e817e6f1a" providerId="ADAL" clId="{DCA95484-9D83-43DB-A428-4DA2AADCB0F7}" dt="2022-11-08T10:36:37.751" v="110" actId="20577"/>
          <ac:spMkLst>
            <pc:docMk/>
            <pc:sldMk cId="3942987434" sldId="4062"/>
            <ac:spMk id="3" creationId="{24B7ABCF-8206-47A8-837A-051FE1BA4BAD}"/>
          </ac:spMkLst>
        </pc:spChg>
      </pc:sldChg>
      <pc:sldChg chg="ord">
        <pc:chgData name="Shona Whitton" userId="72436cd5-0d9c-46ee-8a1a-5b3e817e6f1a" providerId="ADAL" clId="{DCA95484-9D83-43DB-A428-4DA2AADCB0F7}" dt="2022-11-08T11:46:35.793" v="114"/>
        <pc:sldMkLst>
          <pc:docMk/>
          <pc:sldMk cId="3627520364" sldId="4086"/>
        </pc:sldMkLst>
      </pc:sldChg>
      <pc:sldChg chg="ord">
        <pc:chgData name="Shona Whitton" userId="72436cd5-0d9c-46ee-8a1a-5b3e817e6f1a" providerId="ADAL" clId="{DCA95484-9D83-43DB-A428-4DA2AADCB0F7}" dt="2022-11-08T11:46:35.793" v="114"/>
        <pc:sldMkLst>
          <pc:docMk/>
          <pc:sldMk cId="340960379" sldId="4087"/>
        </pc:sldMkLst>
      </pc:sldChg>
      <pc:sldChg chg="ord">
        <pc:chgData name="Shona Whitton" userId="72436cd5-0d9c-46ee-8a1a-5b3e817e6f1a" providerId="ADAL" clId="{DCA95484-9D83-43DB-A428-4DA2AADCB0F7}" dt="2022-11-08T11:46:35.793" v="114"/>
        <pc:sldMkLst>
          <pc:docMk/>
          <pc:sldMk cId="396197431" sldId="4088"/>
        </pc:sldMkLst>
      </pc:sldChg>
      <pc:sldChg chg="ord">
        <pc:chgData name="Shona Whitton" userId="72436cd5-0d9c-46ee-8a1a-5b3e817e6f1a" providerId="ADAL" clId="{DCA95484-9D83-43DB-A428-4DA2AADCB0F7}" dt="2022-11-08T11:49:15.897" v="118"/>
        <pc:sldMkLst>
          <pc:docMk/>
          <pc:sldMk cId="970717853" sldId="4089"/>
        </pc:sldMkLst>
      </pc:sldChg>
      <pc:sldChg chg="ord">
        <pc:chgData name="Shona Whitton" userId="72436cd5-0d9c-46ee-8a1a-5b3e817e6f1a" providerId="ADAL" clId="{DCA95484-9D83-43DB-A428-4DA2AADCB0F7}" dt="2022-11-08T11:49:15.897" v="118"/>
        <pc:sldMkLst>
          <pc:docMk/>
          <pc:sldMk cId="1805885797" sldId="4090"/>
        </pc:sldMkLst>
      </pc:sldChg>
      <pc:sldChg chg="ord">
        <pc:chgData name="Shona Whitton" userId="72436cd5-0d9c-46ee-8a1a-5b3e817e6f1a" providerId="ADAL" clId="{DCA95484-9D83-43DB-A428-4DA2AADCB0F7}" dt="2022-11-08T11:49:15.897" v="118"/>
        <pc:sldMkLst>
          <pc:docMk/>
          <pc:sldMk cId="3765086169" sldId="4091"/>
        </pc:sldMkLst>
      </pc:sldChg>
      <pc:sldChg chg="ord">
        <pc:chgData name="Shona Whitton" userId="72436cd5-0d9c-46ee-8a1a-5b3e817e6f1a" providerId="ADAL" clId="{DCA95484-9D83-43DB-A428-4DA2AADCB0F7}" dt="2022-11-08T11:49:15.897" v="118"/>
        <pc:sldMkLst>
          <pc:docMk/>
          <pc:sldMk cId="2296938015" sldId="4092"/>
        </pc:sldMkLst>
      </pc:sldChg>
      <pc:sldChg chg="modSp add mod">
        <pc:chgData name="Shona Whitton" userId="72436cd5-0d9c-46ee-8a1a-5b3e817e6f1a" providerId="ADAL" clId="{DCA95484-9D83-43DB-A428-4DA2AADCB0F7}" dt="2022-11-08T10:15:00.181" v="24" actId="113"/>
        <pc:sldMkLst>
          <pc:docMk/>
          <pc:sldMk cId="3786803004" sldId="4115"/>
        </pc:sldMkLst>
        <pc:spChg chg="mod">
          <ac:chgData name="Shona Whitton" userId="72436cd5-0d9c-46ee-8a1a-5b3e817e6f1a" providerId="ADAL" clId="{DCA95484-9D83-43DB-A428-4DA2AADCB0F7}" dt="2022-11-08T10:14:15.625" v="17" actId="20577"/>
          <ac:spMkLst>
            <pc:docMk/>
            <pc:sldMk cId="3786803004" sldId="4115"/>
            <ac:spMk id="2" creationId="{7FC0BE0A-D59B-4DC7-9980-9B4CB52C2590}"/>
          </ac:spMkLst>
        </pc:spChg>
        <pc:spChg chg="mod">
          <ac:chgData name="Shona Whitton" userId="72436cd5-0d9c-46ee-8a1a-5b3e817e6f1a" providerId="ADAL" clId="{DCA95484-9D83-43DB-A428-4DA2AADCB0F7}" dt="2022-11-08T10:15:00.181" v="24" actId="113"/>
          <ac:spMkLst>
            <pc:docMk/>
            <pc:sldMk cId="3786803004" sldId="4115"/>
            <ac:spMk id="3" creationId="{24B7ABCF-8206-47A8-837A-051FE1BA4BAD}"/>
          </ac:spMkLst>
        </pc:spChg>
      </pc:sldChg>
      <pc:sldChg chg="new del">
        <pc:chgData name="Shona Whitton" userId="72436cd5-0d9c-46ee-8a1a-5b3e817e6f1a" providerId="ADAL" clId="{DCA95484-9D83-43DB-A428-4DA2AADCB0F7}" dt="2022-11-08T10:27:50.128" v="26" actId="47"/>
        <pc:sldMkLst>
          <pc:docMk/>
          <pc:sldMk cId="3060689147" sldId="4116"/>
        </pc:sldMkLst>
      </pc:sldChg>
      <pc:sldChg chg="add">
        <pc:chgData name="Shona Whitton" userId="72436cd5-0d9c-46ee-8a1a-5b3e817e6f1a" providerId="ADAL" clId="{DCA95484-9D83-43DB-A428-4DA2AADCB0F7}" dt="2022-11-08T10:27:53.054" v="27"/>
        <pc:sldMkLst>
          <pc:docMk/>
          <pc:sldMk cId="3262369456" sldId="4116"/>
        </pc:sldMkLst>
      </pc:sldChg>
      <pc:sldChg chg="modSp add mod ord">
        <pc:chgData name="Shona Whitton" userId="72436cd5-0d9c-46ee-8a1a-5b3e817e6f1a" providerId="ADAL" clId="{DCA95484-9D83-43DB-A428-4DA2AADCB0F7}" dt="2022-11-08T11:57:15.949" v="207"/>
        <pc:sldMkLst>
          <pc:docMk/>
          <pc:sldMk cId="736780296" sldId="4117"/>
        </pc:sldMkLst>
        <pc:spChg chg="mod">
          <ac:chgData name="Shona Whitton" userId="72436cd5-0d9c-46ee-8a1a-5b3e817e6f1a" providerId="ADAL" clId="{DCA95484-9D83-43DB-A428-4DA2AADCB0F7}" dt="2022-11-08T11:55:57.308" v="129" actId="20577"/>
          <ac:spMkLst>
            <pc:docMk/>
            <pc:sldMk cId="736780296" sldId="4117"/>
            <ac:spMk id="2" creationId="{7FC0BE0A-D59B-4DC7-9980-9B4CB52C2590}"/>
          </ac:spMkLst>
        </pc:spChg>
        <pc:spChg chg="mod">
          <ac:chgData name="Shona Whitton" userId="72436cd5-0d9c-46ee-8a1a-5b3e817e6f1a" providerId="ADAL" clId="{DCA95484-9D83-43DB-A428-4DA2AADCB0F7}" dt="2022-11-08T11:57:06.644" v="205" actId="20577"/>
          <ac:spMkLst>
            <pc:docMk/>
            <pc:sldMk cId="736780296" sldId="4117"/>
            <ac:spMk id="3" creationId="{24B7ABCF-8206-47A8-837A-051FE1BA4BAD}"/>
          </ac:spMkLst>
        </pc:spChg>
      </pc:sldChg>
      <pc:sldChg chg="modSp mod">
        <pc:chgData name="Shona Whitton" userId="72436cd5-0d9c-46ee-8a1a-5b3e817e6f1a" providerId="ADAL" clId="{DCA95484-9D83-43DB-A428-4DA2AADCB0F7}" dt="2022-11-11T14:51:04.379" v="340" actId="1076"/>
        <pc:sldMkLst>
          <pc:docMk/>
          <pc:sldMk cId="1153526483" sldId="4123"/>
        </pc:sldMkLst>
        <pc:graphicFrameChg chg="mod">
          <ac:chgData name="Shona Whitton" userId="72436cd5-0d9c-46ee-8a1a-5b3e817e6f1a" providerId="ADAL" clId="{DCA95484-9D83-43DB-A428-4DA2AADCB0F7}" dt="2022-11-11T14:51:04.379" v="340" actId="1076"/>
          <ac:graphicFrameMkLst>
            <pc:docMk/>
            <pc:sldMk cId="1153526483" sldId="4123"/>
            <ac:graphicFrameMk id="4" creationId="{89DAAA00-0B3C-4F31-84A7-031C0990ED1C}"/>
          </ac:graphicFrameMkLst>
        </pc:graphicFrameChg>
      </pc:sldChg>
      <pc:sldChg chg="modSp mod modNotesTx">
        <pc:chgData name="Shona Whitton" userId="72436cd5-0d9c-46ee-8a1a-5b3e817e6f1a" providerId="ADAL" clId="{DCA95484-9D83-43DB-A428-4DA2AADCB0F7}" dt="2022-11-11T14:44:00.286" v="324" actId="1076"/>
        <pc:sldMkLst>
          <pc:docMk/>
          <pc:sldMk cId="97649086" sldId="4124"/>
        </pc:sldMkLst>
        <pc:spChg chg="mod">
          <ac:chgData name="Shona Whitton" userId="72436cd5-0d9c-46ee-8a1a-5b3e817e6f1a" providerId="ADAL" clId="{DCA95484-9D83-43DB-A428-4DA2AADCB0F7}" dt="2022-11-11T14:44:00.286" v="324" actId="1076"/>
          <ac:spMkLst>
            <pc:docMk/>
            <pc:sldMk cId="97649086" sldId="4124"/>
            <ac:spMk id="2" creationId="{7FC0BE0A-D59B-4DC7-9980-9B4CB52C2590}"/>
          </ac:spMkLst>
        </pc:spChg>
        <pc:graphicFrameChg chg="mod modGraphic">
          <ac:chgData name="Shona Whitton" userId="72436cd5-0d9c-46ee-8a1a-5b3e817e6f1a" providerId="ADAL" clId="{DCA95484-9D83-43DB-A428-4DA2AADCB0F7}" dt="2022-11-11T14:43:51.123" v="323" actId="1076"/>
          <ac:graphicFrameMkLst>
            <pc:docMk/>
            <pc:sldMk cId="97649086" sldId="4124"/>
            <ac:graphicFrameMk id="4" creationId="{89DAAA00-0B3C-4F31-84A7-031C0990ED1C}"/>
          </ac:graphicFrameMkLst>
        </pc:graphicFrameChg>
      </pc:sldChg>
      <pc:sldChg chg="modSp add mod">
        <pc:chgData name="Shona Whitton" userId="72436cd5-0d9c-46ee-8a1a-5b3e817e6f1a" providerId="ADAL" clId="{DCA95484-9D83-43DB-A428-4DA2AADCB0F7}" dt="2022-11-11T14:51:33.020" v="348" actId="20577"/>
        <pc:sldMkLst>
          <pc:docMk/>
          <pc:sldMk cId="1529646144" sldId="4128"/>
        </pc:sldMkLst>
        <pc:spChg chg="mod">
          <ac:chgData name="Shona Whitton" userId="72436cd5-0d9c-46ee-8a1a-5b3e817e6f1a" providerId="ADAL" clId="{DCA95484-9D83-43DB-A428-4DA2AADCB0F7}" dt="2022-11-11T14:50:43.997" v="332" actId="1076"/>
          <ac:spMkLst>
            <pc:docMk/>
            <pc:sldMk cId="1529646144" sldId="4128"/>
            <ac:spMk id="2" creationId="{7FC0BE0A-D59B-4DC7-9980-9B4CB52C2590}"/>
          </ac:spMkLst>
        </pc:spChg>
        <pc:graphicFrameChg chg="mod modGraphic">
          <ac:chgData name="Shona Whitton" userId="72436cd5-0d9c-46ee-8a1a-5b3e817e6f1a" providerId="ADAL" clId="{DCA95484-9D83-43DB-A428-4DA2AADCB0F7}" dt="2022-11-11T14:51:33.020" v="348" actId="20577"/>
          <ac:graphicFrameMkLst>
            <pc:docMk/>
            <pc:sldMk cId="1529646144" sldId="4128"/>
            <ac:graphicFrameMk id="4" creationId="{89DAAA00-0B3C-4F31-84A7-031C0990ED1C}"/>
          </ac:graphicFrameMkLst>
        </pc:graphicFrame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81CAD90-B77B-437F-8A1D-1085CB2107F0}" type="doc">
      <dgm:prSet loTypeId="urn:microsoft.com/office/officeart/2005/8/layout/venn1" loCatId="relationship" qsTypeId="urn:microsoft.com/office/officeart/2005/8/quickstyle/simple1" qsCatId="simple" csTypeId="urn:microsoft.com/office/officeart/2005/8/colors/accent1_2" csCatId="accent1" phldr="1"/>
      <dgm:spPr/>
    </dgm:pt>
    <dgm:pt modelId="{668A36E8-55A2-439D-AF1E-39E9758342FA}">
      <dgm:prSet phldrT="[Text]"/>
      <dgm:spPr>
        <a:solidFill>
          <a:srgbClr val="FF0000">
            <a:alpha val="50000"/>
          </a:srgbClr>
        </a:solidFill>
        <a:ln>
          <a:solidFill>
            <a:schemeClr val="bg2"/>
          </a:solidFill>
        </a:ln>
      </dgm:spPr>
      <dgm:t>
        <a:bodyPr/>
        <a:lstStyle/>
        <a:p>
          <a:r>
            <a:rPr lang="en-GB"/>
            <a:t>Personal</a:t>
          </a:r>
          <a:endParaRPr lang="da-DK"/>
        </a:p>
      </dgm:t>
    </dgm:pt>
    <dgm:pt modelId="{AC9AD985-9633-4977-8DCE-7161DE75EFF2}" type="parTrans" cxnId="{C5A39776-67C6-4F79-A3D2-660D64BB172F}">
      <dgm:prSet/>
      <dgm:spPr/>
      <dgm:t>
        <a:bodyPr/>
        <a:lstStyle/>
        <a:p>
          <a:endParaRPr lang="da-DK"/>
        </a:p>
      </dgm:t>
    </dgm:pt>
    <dgm:pt modelId="{9FEA6FF9-6A9E-4D98-8750-D8A947E62DF2}" type="sibTrans" cxnId="{C5A39776-67C6-4F79-A3D2-660D64BB172F}">
      <dgm:prSet/>
      <dgm:spPr/>
      <dgm:t>
        <a:bodyPr/>
        <a:lstStyle/>
        <a:p>
          <a:endParaRPr lang="da-DK"/>
        </a:p>
      </dgm:t>
    </dgm:pt>
    <dgm:pt modelId="{EF3EC8CD-8E96-456F-9855-7BFAAC165730}">
      <dgm:prSet phldrT="[Text]"/>
      <dgm:spPr>
        <a:solidFill>
          <a:srgbClr val="00B050">
            <a:alpha val="50000"/>
          </a:srgbClr>
        </a:solidFill>
        <a:ln>
          <a:solidFill>
            <a:schemeClr val="bg2"/>
          </a:solidFill>
        </a:ln>
      </dgm:spPr>
      <dgm:t>
        <a:bodyPr/>
        <a:lstStyle/>
        <a:p>
          <a:r>
            <a:rPr lang="en-GB"/>
            <a:t>Capacity for coping and functioning</a:t>
          </a:r>
          <a:endParaRPr lang="da-DK"/>
        </a:p>
      </dgm:t>
    </dgm:pt>
    <dgm:pt modelId="{FD762FCB-DCC8-4542-9FD9-B2310F5BC345}" type="parTrans" cxnId="{85A0B379-F672-45A0-9291-5D1D7259DAC0}">
      <dgm:prSet/>
      <dgm:spPr/>
      <dgm:t>
        <a:bodyPr/>
        <a:lstStyle/>
        <a:p>
          <a:endParaRPr lang="da-DK"/>
        </a:p>
      </dgm:t>
    </dgm:pt>
    <dgm:pt modelId="{CF10C605-4BC8-4604-A7EA-4E9F6D62483D}" type="sibTrans" cxnId="{85A0B379-F672-45A0-9291-5D1D7259DAC0}">
      <dgm:prSet/>
      <dgm:spPr/>
      <dgm:t>
        <a:bodyPr/>
        <a:lstStyle/>
        <a:p>
          <a:endParaRPr lang="da-DK"/>
        </a:p>
      </dgm:t>
    </dgm:pt>
    <dgm:pt modelId="{BA93CE4C-5F9E-4DAA-8642-5E3A59E95A7F}">
      <dgm:prSet phldrT="[Text]"/>
      <dgm:spPr>
        <a:solidFill>
          <a:srgbClr val="FFC000">
            <a:alpha val="50000"/>
          </a:srgbClr>
        </a:solidFill>
        <a:ln>
          <a:solidFill>
            <a:schemeClr val="bg2"/>
          </a:solidFill>
        </a:ln>
      </dgm:spPr>
      <dgm:t>
        <a:bodyPr/>
        <a:lstStyle/>
        <a:p>
          <a:r>
            <a:rPr lang="en-GB"/>
            <a:t>Inter-personal/ Social</a:t>
          </a:r>
          <a:endParaRPr lang="da-DK"/>
        </a:p>
      </dgm:t>
    </dgm:pt>
    <dgm:pt modelId="{AF845F22-FCFB-4302-A3C8-2F328B1BC4C0}" type="parTrans" cxnId="{8D3F0A99-080F-4CD4-95AB-9307540DCB47}">
      <dgm:prSet/>
      <dgm:spPr/>
      <dgm:t>
        <a:bodyPr/>
        <a:lstStyle/>
        <a:p>
          <a:endParaRPr lang="da-DK"/>
        </a:p>
      </dgm:t>
    </dgm:pt>
    <dgm:pt modelId="{26B0615F-7E4C-4FDB-8B93-E12AD4F49904}" type="sibTrans" cxnId="{8D3F0A99-080F-4CD4-95AB-9307540DCB47}">
      <dgm:prSet/>
      <dgm:spPr/>
      <dgm:t>
        <a:bodyPr/>
        <a:lstStyle/>
        <a:p>
          <a:endParaRPr lang="da-DK"/>
        </a:p>
      </dgm:t>
    </dgm:pt>
    <dgm:pt modelId="{00F64F19-A952-4C02-93F5-F069C47AB9AB}" type="pres">
      <dgm:prSet presAssocID="{281CAD90-B77B-437F-8A1D-1085CB2107F0}" presName="compositeShape" presStyleCnt="0">
        <dgm:presLayoutVars>
          <dgm:chMax val="7"/>
          <dgm:dir/>
          <dgm:resizeHandles val="exact"/>
        </dgm:presLayoutVars>
      </dgm:prSet>
      <dgm:spPr/>
    </dgm:pt>
    <dgm:pt modelId="{69E78BE1-EA6E-4C5B-AD08-363916AFE4FF}" type="pres">
      <dgm:prSet presAssocID="{668A36E8-55A2-439D-AF1E-39E9758342FA}" presName="circ1" presStyleLbl="vennNode1" presStyleIdx="0" presStyleCnt="3"/>
      <dgm:spPr/>
    </dgm:pt>
    <dgm:pt modelId="{E1F640F8-2042-441B-9540-435F2C389ECF}" type="pres">
      <dgm:prSet presAssocID="{668A36E8-55A2-439D-AF1E-39E9758342FA}" presName="circ1Tx" presStyleLbl="revTx" presStyleIdx="0" presStyleCnt="0">
        <dgm:presLayoutVars>
          <dgm:chMax val="0"/>
          <dgm:chPref val="0"/>
          <dgm:bulletEnabled val="1"/>
        </dgm:presLayoutVars>
      </dgm:prSet>
      <dgm:spPr/>
    </dgm:pt>
    <dgm:pt modelId="{DB628309-4BCE-4BEB-8BA0-93E06F1F702D}" type="pres">
      <dgm:prSet presAssocID="{EF3EC8CD-8E96-456F-9855-7BFAAC165730}" presName="circ2" presStyleLbl="vennNode1" presStyleIdx="1" presStyleCnt="3"/>
      <dgm:spPr/>
    </dgm:pt>
    <dgm:pt modelId="{5AFA9FEA-AA74-4F13-BFE1-FF8287541878}" type="pres">
      <dgm:prSet presAssocID="{EF3EC8CD-8E96-456F-9855-7BFAAC165730}" presName="circ2Tx" presStyleLbl="revTx" presStyleIdx="0" presStyleCnt="0">
        <dgm:presLayoutVars>
          <dgm:chMax val="0"/>
          <dgm:chPref val="0"/>
          <dgm:bulletEnabled val="1"/>
        </dgm:presLayoutVars>
      </dgm:prSet>
      <dgm:spPr/>
    </dgm:pt>
    <dgm:pt modelId="{F80EA204-7EE1-43C3-932C-7357FC73856F}" type="pres">
      <dgm:prSet presAssocID="{BA93CE4C-5F9E-4DAA-8642-5E3A59E95A7F}" presName="circ3" presStyleLbl="vennNode1" presStyleIdx="2" presStyleCnt="3"/>
      <dgm:spPr/>
    </dgm:pt>
    <dgm:pt modelId="{C83BFB68-BC2A-4A35-97AF-42FE791D0C0A}" type="pres">
      <dgm:prSet presAssocID="{BA93CE4C-5F9E-4DAA-8642-5E3A59E95A7F}" presName="circ3Tx" presStyleLbl="revTx" presStyleIdx="0" presStyleCnt="0">
        <dgm:presLayoutVars>
          <dgm:chMax val="0"/>
          <dgm:chPref val="0"/>
          <dgm:bulletEnabled val="1"/>
        </dgm:presLayoutVars>
      </dgm:prSet>
      <dgm:spPr/>
    </dgm:pt>
  </dgm:ptLst>
  <dgm:cxnLst>
    <dgm:cxn modelId="{9DDB123C-2136-4B0A-93FC-80BD96BCDBEE}" type="presOf" srcId="{668A36E8-55A2-439D-AF1E-39E9758342FA}" destId="{E1F640F8-2042-441B-9540-435F2C389ECF}" srcOrd="1" destOrd="0" presId="urn:microsoft.com/office/officeart/2005/8/layout/venn1"/>
    <dgm:cxn modelId="{1A54F364-78E7-4EF8-90E3-BE4B60A4F715}" type="presOf" srcId="{BA93CE4C-5F9E-4DAA-8642-5E3A59E95A7F}" destId="{F80EA204-7EE1-43C3-932C-7357FC73856F}" srcOrd="0" destOrd="0" presId="urn:microsoft.com/office/officeart/2005/8/layout/venn1"/>
    <dgm:cxn modelId="{A4FF5455-AB00-4222-855A-B01DC8A6B957}" type="presOf" srcId="{281CAD90-B77B-437F-8A1D-1085CB2107F0}" destId="{00F64F19-A952-4C02-93F5-F069C47AB9AB}" srcOrd="0" destOrd="0" presId="urn:microsoft.com/office/officeart/2005/8/layout/venn1"/>
    <dgm:cxn modelId="{C5A39776-67C6-4F79-A3D2-660D64BB172F}" srcId="{281CAD90-B77B-437F-8A1D-1085CB2107F0}" destId="{668A36E8-55A2-439D-AF1E-39E9758342FA}" srcOrd="0" destOrd="0" parTransId="{AC9AD985-9633-4977-8DCE-7161DE75EFF2}" sibTransId="{9FEA6FF9-6A9E-4D98-8750-D8A947E62DF2}"/>
    <dgm:cxn modelId="{85A0B379-F672-45A0-9291-5D1D7259DAC0}" srcId="{281CAD90-B77B-437F-8A1D-1085CB2107F0}" destId="{EF3EC8CD-8E96-456F-9855-7BFAAC165730}" srcOrd="1" destOrd="0" parTransId="{FD762FCB-DCC8-4542-9FD9-B2310F5BC345}" sibTransId="{CF10C605-4BC8-4604-A7EA-4E9F6D62483D}"/>
    <dgm:cxn modelId="{8D3F0A99-080F-4CD4-95AB-9307540DCB47}" srcId="{281CAD90-B77B-437F-8A1D-1085CB2107F0}" destId="{BA93CE4C-5F9E-4DAA-8642-5E3A59E95A7F}" srcOrd="2" destOrd="0" parTransId="{AF845F22-FCFB-4302-A3C8-2F328B1BC4C0}" sibTransId="{26B0615F-7E4C-4FDB-8B93-E12AD4F49904}"/>
    <dgm:cxn modelId="{196D27AA-0968-4A13-AAD3-6FBB53522D46}" type="presOf" srcId="{BA93CE4C-5F9E-4DAA-8642-5E3A59E95A7F}" destId="{C83BFB68-BC2A-4A35-97AF-42FE791D0C0A}" srcOrd="1" destOrd="0" presId="urn:microsoft.com/office/officeart/2005/8/layout/venn1"/>
    <dgm:cxn modelId="{EACEC1C6-5079-4649-9EBF-EBF66DBF74F6}" type="presOf" srcId="{668A36E8-55A2-439D-AF1E-39E9758342FA}" destId="{69E78BE1-EA6E-4C5B-AD08-363916AFE4FF}" srcOrd="0" destOrd="0" presId="urn:microsoft.com/office/officeart/2005/8/layout/venn1"/>
    <dgm:cxn modelId="{37235DE4-3E37-4A5A-826E-E2714FFA7166}" type="presOf" srcId="{EF3EC8CD-8E96-456F-9855-7BFAAC165730}" destId="{5AFA9FEA-AA74-4F13-BFE1-FF8287541878}" srcOrd="1" destOrd="0" presId="urn:microsoft.com/office/officeart/2005/8/layout/venn1"/>
    <dgm:cxn modelId="{3144D8E4-B143-443C-9AAD-24449C88C673}" type="presOf" srcId="{EF3EC8CD-8E96-456F-9855-7BFAAC165730}" destId="{DB628309-4BCE-4BEB-8BA0-93E06F1F702D}" srcOrd="0" destOrd="0" presId="urn:microsoft.com/office/officeart/2005/8/layout/venn1"/>
    <dgm:cxn modelId="{9177ED29-B57D-4378-9F7B-958467E57995}" type="presParOf" srcId="{00F64F19-A952-4C02-93F5-F069C47AB9AB}" destId="{69E78BE1-EA6E-4C5B-AD08-363916AFE4FF}" srcOrd="0" destOrd="0" presId="urn:microsoft.com/office/officeart/2005/8/layout/venn1"/>
    <dgm:cxn modelId="{1D5877D2-C275-4470-8A30-E8F79968CA97}" type="presParOf" srcId="{00F64F19-A952-4C02-93F5-F069C47AB9AB}" destId="{E1F640F8-2042-441B-9540-435F2C389ECF}" srcOrd="1" destOrd="0" presId="urn:microsoft.com/office/officeart/2005/8/layout/venn1"/>
    <dgm:cxn modelId="{34DECD71-5923-4877-AD99-DE24FCEBF7C0}" type="presParOf" srcId="{00F64F19-A952-4C02-93F5-F069C47AB9AB}" destId="{DB628309-4BCE-4BEB-8BA0-93E06F1F702D}" srcOrd="2" destOrd="0" presId="urn:microsoft.com/office/officeart/2005/8/layout/venn1"/>
    <dgm:cxn modelId="{47E96A04-6404-4DC5-AB3A-DEF8474E1940}" type="presParOf" srcId="{00F64F19-A952-4C02-93F5-F069C47AB9AB}" destId="{5AFA9FEA-AA74-4F13-BFE1-FF8287541878}" srcOrd="3" destOrd="0" presId="urn:microsoft.com/office/officeart/2005/8/layout/venn1"/>
    <dgm:cxn modelId="{952FD609-7023-4F55-92F4-7AF400680D95}" type="presParOf" srcId="{00F64F19-A952-4C02-93F5-F069C47AB9AB}" destId="{F80EA204-7EE1-43C3-932C-7357FC73856F}" srcOrd="4" destOrd="0" presId="urn:microsoft.com/office/officeart/2005/8/layout/venn1"/>
    <dgm:cxn modelId="{266182B0-73E5-4B90-AB81-3681877E34A0}" type="presParOf" srcId="{00F64F19-A952-4C02-93F5-F069C47AB9AB}" destId="{C83BFB68-BC2A-4A35-97AF-42FE791D0C0A}" srcOrd="5"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9E78BE1-EA6E-4C5B-AD08-363916AFE4FF}">
      <dsp:nvSpPr>
        <dsp:cNvPr id="0" name=""/>
        <dsp:cNvSpPr/>
      </dsp:nvSpPr>
      <dsp:spPr>
        <a:xfrm>
          <a:off x="3575987" y="84143"/>
          <a:ext cx="4038876" cy="4038876"/>
        </a:xfrm>
        <a:prstGeom prst="ellipse">
          <a:avLst/>
        </a:prstGeom>
        <a:solidFill>
          <a:srgbClr val="FF0000">
            <a:alpha val="50000"/>
          </a:srgbClr>
        </a:solidFill>
        <a:ln w="12700" cap="flat" cmpd="sng" algn="ctr">
          <a:solidFill>
            <a:schemeClr val="bg2"/>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733550">
            <a:lnSpc>
              <a:spcPct val="90000"/>
            </a:lnSpc>
            <a:spcBef>
              <a:spcPct val="0"/>
            </a:spcBef>
            <a:spcAft>
              <a:spcPct val="35000"/>
            </a:spcAft>
            <a:buNone/>
          </a:pPr>
          <a:r>
            <a:rPr lang="en-GB" sz="3900" kern="1200"/>
            <a:t>Personal</a:t>
          </a:r>
          <a:endParaRPr lang="da-DK" sz="3900" kern="1200"/>
        </a:p>
      </dsp:txBody>
      <dsp:txXfrm>
        <a:off x="4114504" y="790946"/>
        <a:ext cx="2961842" cy="1817494"/>
      </dsp:txXfrm>
    </dsp:sp>
    <dsp:sp modelId="{DB628309-4BCE-4BEB-8BA0-93E06F1F702D}">
      <dsp:nvSpPr>
        <dsp:cNvPr id="0" name=""/>
        <dsp:cNvSpPr/>
      </dsp:nvSpPr>
      <dsp:spPr>
        <a:xfrm>
          <a:off x="5033349" y="2608441"/>
          <a:ext cx="4038876" cy="4038876"/>
        </a:xfrm>
        <a:prstGeom prst="ellipse">
          <a:avLst/>
        </a:prstGeom>
        <a:solidFill>
          <a:srgbClr val="00B050">
            <a:alpha val="50000"/>
          </a:srgbClr>
        </a:solidFill>
        <a:ln w="12700" cap="flat" cmpd="sng" algn="ctr">
          <a:solidFill>
            <a:schemeClr val="bg2"/>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733550">
            <a:lnSpc>
              <a:spcPct val="90000"/>
            </a:lnSpc>
            <a:spcBef>
              <a:spcPct val="0"/>
            </a:spcBef>
            <a:spcAft>
              <a:spcPct val="35000"/>
            </a:spcAft>
            <a:buNone/>
          </a:pPr>
          <a:r>
            <a:rPr lang="en-GB" sz="3900" kern="1200"/>
            <a:t>Capacity for coping and functioning</a:t>
          </a:r>
          <a:endParaRPr lang="da-DK" sz="3900" kern="1200"/>
        </a:p>
      </dsp:txBody>
      <dsp:txXfrm>
        <a:off x="6268572" y="3651817"/>
        <a:ext cx="2423325" cy="2221382"/>
      </dsp:txXfrm>
    </dsp:sp>
    <dsp:sp modelId="{F80EA204-7EE1-43C3-932C-7357FC73856F}">
      <dsp:nvSpPr>
        <dsp:cNvPr id="0" name=""/>
        <dsp:cNvSpPr/>
      </dsp:nvSpPr>
      <dsp:spPr>
        <a:xfrm>
          <a:off x="2118626" y="2608441"/>
          <a:ext cx="4038876" cy="4038876"/>
        </a:xfrm>
        <a:prstGeom prst="ellipse">
          <a:avLst/>
        </a:prstGeom>
        <a:solidFill>
          <a:srgbClr val="FFC000">
            <a:alpha val="50000"/>
          </a:srgbClr>
        </a:solidFill>
        <a:ln w="12700" cap="flat" cmpd="sng" algn="ctr">
          <a:solidFill>
            <a:schemeClr val="bg2"/>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733550">
            <a:lnSpc>
              <a:spcPct val="90000"/>
            </a:lnSpc>
            <a:spcBef>
              <a:spcPct val="0"/>
            </a:spcBef>
            <a:spcAft>
              <a:spcPct val="35000"/>
            </a:spcAft>
            <a:buNone/>
          </a:pPr>
          <a:r>
            <a:rPr lang="en-GB" sz="3900" kern="1200"/>
            <a:t>Inter-personal/ Social</a:t>
          </a:r>
          <a:endParaRPr lang="da-DK" sz="3900" kern="1200"/>
        </a:p>
      </dsp:txBody>
      <dsp:txXfrm>
        <a:off x="2498953" y="3651817"/>
        <a:ext cx="2423325" cy="2221382"/>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pPr>
              <a:defRPr/>
            </a:pPr>
            <a:endParaRPr lang="ru-RU"/>
          </a:p>
        </p:txBody>
      </p:sp>
      <p:sp>
        <p:nvSpPr>
          <p:cNvPr id="3" name="Дата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pPr>
              <a:defRPr/>
            </a:pPr>
            <a:fld id="{02B5CC4F-7E1D-4871-99C7-594D4454431B}" type="datetimeFigureOut">
              <a:rPr lang="ru-RU"/>
              <a:pPr>
                <a:defRPr/>
              </a:pPr>
              <a:t>27.02.2023</a:t>
            </a:fld>
            <a:endParaRPr lang="ru-RU"/>
          </a:p>
        </p:txBody>
      </p:sp>
      <p:sp>
        <p:nvSpPr>
          <p:cNvPr id="4" name="Нижний колонтитул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pPr>
              <a:defRPr/>
            </a:pPr>
            <a:endParaRPr lang="ru-RU"/>
          </a:p>
        </p:txBody>
      </p:sp>
      <p:sp>
        <p:nvSpPr>
          <p:cNvPr id="5" name="Номер слайда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B039A10D-FF89-4304-8834-E5758B5B28FC}" type="slidenum">
              <a:rPr lang="ru-RU" altLang="ru-RU"/>
              <a:pPr>
                <a:defRPr/>
              </a:pPr>
              <a:t>‹#›</a:t>
            </a:fld>
            <a:endParaRPr lang="ru-RU" altLang="ru-RU"/>
          </a:p>
        </p:txBody>
      </p:sp>
    </p:spTree>
    <p:extLst>
      <p:ext uri="{BB962C8B-B14F-4D97-AF65-F5344CB8AC3E}">
        <p14:creationId xmlns:p14="http://schemas.microsoft.com/office/powerpoint/2010/main" val="38029499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BF836DE1-6B7A-47AD-B7B7-17DCB15A01C6}" type="datetimeFigureOut">
              <a:rPr lang="en-US"/>
              <a:pPr>
                <a:defRPr/>
              </a:pPr>
              <a:t>2/27/2023</a:t>
            </a:fld>
            <a:endParaRPr lang="en-US"/>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13174689-BECC-4390-B3B9-306A17FD432A}" type="slidenum">
              <a:rPr lang="en-US" altLang="ru-RU"/>
              <a:pPr>
                <a:defRPr/>
              </a:pPr>
              <a:t>‹#›</a:t>
            </a:fld>
            <a:endParaRPr lang="en-US" altLang="ru-RU"/>
          </a:p>
        </p:txBody>
      </p:sp>
    </p:spTree>
    <p:extLst>
      <p:ext uri="{BB962C8B-B14F-4D97-AF65-F5344CB8AC3E}">
        <p14:creationId xmlns:p14="http://schemas.microsoft.com/office/powerpoint/2010/main" val="18869811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805" kern="1200">
        <a:solidFill>
          <a:schemeClr val="tx1"/>
        </a:solidFill>
        <a:latin typeface="+mn-lt"/>
        <a:ea typeface="+mn-ea"/>
        <a:cs typeface="+mn-cs"/>
      </a:defRPr>
    </a:lvl1pPr>
    <a:lvl2pPr marL="687617" algn="l" rtl="0" eaLnBrk="0" fontAlgn="base" hangingPunct="0">
      <a:spcBef>
        <a:spcPct val="30000"/>
      </a:spcBef>
      <a:spcAft>
        <a:spcPct val="0"/>
      </a:spcAft>
      <a:defRPr sz="1805" kern="1200">
        <a:solidFill>
          <a:schemeClr val="tx1"/>
        </a:solidFill>
        <a:latin typeface="+mn-lt"/>
        <a:ea typeface="+mn-ea"/>
        <a:cs typeface="+mn-cs"/>
      </a:defRPr>
    </a:lvl2pPr>
    <a:lvl3pPr marL="1375235" algn="l" rtl="0" eaLnBrk="0" fontAlgn="base" hangingPunct="0">
      <a:spcBef>
        <a:spcPct val="30000"/>
      </a:spcBef>
      <a:spcAft>
        <a:spcPct val="0"/>
      </a:spcAft>
      <a:defRPr sz="1805" kern="1200">
        <a:solidFill>
          <a:schemeClr val="tx1"/>
        </a:solidFill>
        <a:latin typeface="+mn-lt"/>
        <a:ea typeface="+mn-ea"/>
        <a:cs typeface="+mn-cs"/>
      </a:defRPr>
    </a:lvl3pPr>
    <a:lvl4pPr marL="2062852" algn="l" rtl="0" eaLnBrk="0" fontAlgn="base" hangingPunct="0">
      <a:spcBef>
        <a:spcPct val="30000"/>
      </a:spcBef>
      <a:spcAft>
        <a:spcPct val="0"/>
      </a:spcAft>
      <a:defRPr sz="1805" kern="1200">
        <a:solidFill>
          <a:schemeClr val="tx1"/>
        </a:solidFill>
        <a:latin typeface="+mn-lt"/>
        <a:ea typeface="+mn-ea"/>
        <a:cs typeface="+mn-cs"/>
      </a:defRPr>
    </a:lvl4pPr>
    <a:lvl5pPr marL="2750470" algn="l" rtl="0" eaLnBrk="0" fontAlgn="base" hangingPunct="0">
      <a:spcBef>
        <a:spcPct val="30000"/>
      </a:spcBef>
      <a:spcAft>
        <a:spcPct val="0"/>
      </a:spcAft>
      <a:defRPr sz="1805" kern="1200">
        <a:solidFill>
          <a:schemeClr val="tx1"/>
        </a:solidFill>
        <a:latin typeface="+mn-lt"/>
        <a:ea typeface="+mn-ea"/>
        <a:cs typeface="+mn-cs"/>
      </a:defRPr>
    </a:lvl5pPr>
    <a:lvl6pPr marL="3438086" algn="l" defTabSz="1375235" rtl="0" eaLnBrk="1" latinLnBrk="0" hangingPunct="1">
      <a:defRPr sz="1805" kern="1200">
        <a:solidFill>
          <a:schemeClr val="tx1"/>
        </a:solidFill>
        <a:latin typeface="+mn-lt"/>
        <a:ea typeface="+mn-ea"/>
        <a:cs typeface="+mn-cs"/>
      </a:defRPr>
    </a:lvl6pPr>
    <a:lvl7pPr marL="4125703" algn="l" defTabSz="1375235" rtl="0" eaLnBrk="1" latinLnBrk="0" hangingPunct="1">
      <a:defRPr sz="1805" kern="1200">
        <a:solidFill>
          <a:schemeClr val="tx1"/>
        </a:solidFill>
        <a:latin typeface="+mn-lt"/>
        <a:ea typeface="+mn-ea"/>
        <a:cs typeface="+mn-cs"/>
      </a:defRPr>
    </a:lvl7pPr>
    <a:lvl8pPr marL="4813320" algn="l" defTabSz="1375235" rtl="0" eaLnBrk="1" latinLnBrk="0" hangingPunct="1">
      <a:defRPr sz="1805" kern="1200">
        <a:solidFill>
          <a:schemeClr val="tx1"/>
        </a:solidFill>
        <a:latin typeface="+mn-lt"/>
        <a:ea typeface="+mn-ea"/>
        <a:cs typeface="+mn-cs"/>
      </a:defRPr>
    </a:lvl8pPr>
    <a:lvl9pPr marL="5500937" algn="l" defTabSz="1375235" rtl="0" eaLnBrk="1" latinLnBrk="0" hangingPunct="1">
      <a:defRPr sz="1805"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kobonew.ifrc.org/accounts/register/" TargetMode="External"/><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kobonew.ifrc.org/accounts/register/" TargetMode="External"/><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spcAft>
                <a:spcPts val="800"/>
              </a:spcAft>
              <a:buFont typeface="Symbol" panose="05050102010706020507" pitchFamily="18" charset="2"/>
              <a:buChar char=""/>
            </a:pPr>
            <a:r>
              <a:rPr lang="en-GB" sz="1800">
                <a:effectLst/>
                <a:latin typeface="Calibri" panose="020F0502020204030204" pitchFamily="34" charset="0"/>
                <a:ea typeface="Calibri" panose="020F0502020204030204" pitchFamily="34" charset="0"/>
                <a:cs typeface="Times New Roman" panose="02020603050405020304" pitchFamily="18" charset="0"/>
              </a:rPr>
              <a:t>Both processes are INTERCONNECTED and Complementary. </a:t>
            </a:r>
          </a:p>
          <a:p>
            <a:pPr>
              <a:lnSpc>
                <a:spcPct val="107000"/>
              </a:lnSpc>
              <a:spcAft>
                <a:spcPts val="800"/>
              </a:spcAft>
            </a:pPr>
            <a:r>
              <a:rPr lang="en-GB" sz="1800">
                <a:effectLst/>
                <a:latin typeface="Calibri" panose="020F0502020204030204" pitchFamily="34" charset="0"/>
                <a:ea typeface="Calibri" panose="020F0502020204030204" pitchFamily="34" charset="0"/>
                <a:cs typeface="Times New Roman" panose="02020603050405020304" pitchFamily="18" charset="0"/>
              </a:rPr>
              <a:t> </a:t>
            </a:r>
          </a:p>
          <a:p>
            <a:pPr marL="342900" lvl="0" indent="-342900">
              <a:lnSpc>
                <a:spcPct val="107000"/>
              </a:lnSpc>
              <a:spcAft>
                <a:spcPts val="800"/>
              </a:spcAft>
              <a:buFont typeface="Symbol" panose="05050102010706020507" pitchFamily="18" charset="2"/>
              <a:buChar char=""/>
            </a:pPr>
            <a:r>
              <a:rPr lang="en-GB" sz="18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Questions to the participants: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Calibri" panose="020F0502020204030204" pitchFamily="34" charset="0"/>
                <a:ea typeface="Calibri" panose="020F0502020204030204" pitchFamily="34" charset="0"/>
                <a:cs typeface="Times New Roman" panose="02020603050405020304" pitchFamily="18" charset="0"/>
              </a:rPr>
              <a:t>In what way the M&amp;E in </a:t>
            </a:r>
            <a:r>
              <a:rPr lang="en-GB" sz="1800" u="sng">
                <a:effectLst/>
                <a:latin typeface="Calibri" panose="020F0502020204030204" pitchFamily="34" charset="0"/>
                <a:ea typeface="Calibri" panose="020F0502020204030204" pitchFamily="34" charset="0"/>
                <a:cs typeface="Times New Roman" panose="02020603050405020304" pitchFamily="18" charset="0"/>
              </a:rPr>
              <a:t>interconnected </a:t>
            </a:r>
            <a:r>
              <a:rPr lang="en-GB" sz="1800">
                <a:effectLst/>
                <a:latin typeface="Calibri" panose="020F0502020204030204" pitchFamily="34" charset="0"/>
                <a:ea typeface="Calibri" panose="020F0502020204030204" pitchFamily="34" charset="0"/>
                <a:cs typeface="Times New Roman" panose="02020603050405020304" pitchFamily="18" charset="0"/>
              </a:rPr>
              <a:t>and </a:t>
            </a:r>
            <a:r>
              <a:rPr lang="en-GB" sz="1800" u="sng">
                <a:effectLst/>
                <a:latin typeface="Calibri" panose="020F0502020204030204" pitchFamily="34" charset="0"/>
                <a:ea typeface="Calibri" panose="020F0502020204030204" pitchFamily="34" charset="0"/>
                <a:cs typeface="Times New Roman" panose="02020603050405020304" pitchFamily="18" charset="0"/>
              </a:rPr>
              <a:t>complementary</a:t>
            </a:r>
            <a:r>
              <a:rPr lang="en-GB" sz="1800">
                <a:effectLst/>
                <a:latin typeface="Calibri" panose="020F0502020204030204" pitchFamily="34" charset="0"/>
                <a:ea typeface="Calibri" panose="020F0502020204030204" pitchFamily="34" charset="0"/>
                <a:cs typeface="Times New Roman" panose="02020603050405020304" pitchFamily="18" charset="0"/>
              </a:rPr>
              <a:t>? Maybe if you could give us a concrete example of the project and programme you are implementing ? </a:t>
            </a:r>
          </a:p>
          <a:p>
            <a:endParaRPr lang="en-GB"/>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10</a:t>
            </a:fld>
            <a:endParaRPr lang="en-US" altLang="ru-RU"/>
          </a:p>
        </p:txBody>
      </p:sp>
    </p:spTree>
    <p:extLst>
      <p:ext uri="{BB962C8B-B14F-4D97-AF65-F5344CB8AC3E}">
        <p14:creationId xmlns:p14="http://schemas.microsoft.com/office/powerpoint/2010/main" val="9635487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7000"/>
              </a:lnSpc>
              <a:spcBef>
                <a:spcPts val="0"/>
              </a:spcBef>
              <a:spcAft>
                <a:spcPts val="600"/>
              </a:spcAft>
              <a:buClrTx/>
              <a:buSzTx/>
              <a:buFont typeface="Arial" panose="020B0604020202020204" pitchFamily="34" charset="0"/>
              <a:buChar char="•"/>
              <a:tabLst/>
              <a:defRPr/>
            </a:pPr>
            <a:r>
              <a:rPr kumimoji="0" lang="en-IN" sz="1200"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rPr>
              <a:t>So one may ask why having a Common Framework for MHPSS M&amp;E was so particularly important. And there are several reasons depicted here.</a:t>
            </a:r>
          </a:p>
          <a:p>
            <a:pPr marL="171450" marR="0" lvl="0" indent="-171450" algn="l" defTabSz="914400" rtl="0" eaLnBrk="1" fontAlgn="auto" latinLnBrk="0" hangingPunct="1">
              <a:lnSpc>
                <a:spcPct val="107000"/>
              </a:lnSpc>
              <a:spcBef>
                <a:spcPts val="0"/>
              </a:spcBef>
              <a:spcAft>
                <a:spcPts val="600"/>
              </a:spcAft>
              <a:buClrTx/>
              <a:buSzTx/>
              <a:buFont typeface="Arial" panose="020B0604020202020204" pitchFamily="34" charset="0"/>
              <a:buChar char="•"/>
              <a:tabLst/>
              <a:defRPr/>
            </a:pPr>
            <a:endParaRPr kumimoji="0" lang="en-IN" sz="1200"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a:p>
            <a:pPr marL="171450" marR="0" lvl="0" indent="-171450" algn="l" defTabSz="914400" rtl="0" eaLnBrk="1" fontAlgn="auto" latinLnBrk="0" hangingPunct="1">
              <a:lnSpc>
                <a:spcPct val="107000"/>
              </a:lnSpc>
              <a:spcBef>
                <a:spcPts val="0"/>
              </a:spcBef>
              <a:spcAft>
                <a:spcPts val="600"/>
              </a:spcAft>
              <a:buClrTx/>
              <a:buSzTx/>
              <a:buFont typeface="Arial" panose="020B0604020202020204" pitchFamily="34" charset="0"/>
              <a:buChar char="•"/>
              <a:tabLst/>
              <a:defRPr/>
            </a:pPr>
            <a:r>
              <a:rPr kumimoji="0" lang="en-IN" sz="1200"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rPr>
              <a:t>As mentioned in the previous slide, one reason is that for MHPSS, there must be a process to ensure our interventions and actions are not causing harm to the people we aim to serve. The life-saving impact of MHPSS is less ‘visible’, but no less important if compared with other essential humanitarian actions. M&amp;E helps to ensure no harm is done and also to determine whether progress is being made. </a:t>
            </a:r>
          </a:p>
          <a:p>
            <a:pPr marL="171450" marR="0" lvl="0" indent="-171450" algn="l" defTabSz="914400" rtl="0" eaLnBrk="1" fontAlgn="auto" latinLnBrk="0" hangingPunct="1">
              <a:lnSpc>
                <a:spcPct val="107000"/>
              </a:lnSpc>
              <a:spcBef>
                <a:spcPts val="0"/>
              </a:spcBef>
              <a:spcAft>
                <a:spcPts val="600"/>
              </a:spcAft>
              <a:buClrTx/>
              <a:buSzTx/>
              <a:buFont typeface="Arial" panose="020B0604020202020204" pitchFamily="34" charset="0"/>
              <a:buChar char="•"/>
              <a:tabLst/>
              <a:defRPr/>
            </a:pPr>
            <a:endParaRPr kumimoji="0" lang="en-IN" sz="1200"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a:p>
            <a:pPr marL="171450" marR="0" lvl="0" indent="-171450" algn="l" defTabSz="914400" rtl="0" eaLnBrk="1" fontAlgn="auto" latinLnBrk="0" hangingPunct="1">
              <a:lnSpc>
                <a:spcPct val="107000"/>
              </a:lnSpc>
              <a:spcBef>
                <a:spcPts val="0"/>
              </a:spcBef>
              <a:spcAft>
                <a:spcPts val="600"/>
              </a:spcAft>
              <a:buClrTx/>
              <a:buSzTx/>
              <a:buFont typeface="Arial" panose="020B0604020202020204" pitchFamily="34" charset="0"/>
              <a:buChar char="•"/>
              <a:tabLst/>
              <a:defRPr/>
            </a:pPr>
            <a:r>
              <a:rPr kumimoji="0" lang="en-IN" sz="1200"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rPr>
              <a:t>Other rationale for creating the Common M&amp;E framework include the need for mechanisms to promote accountability and compliance with key standards and stakeholders – including service users.  Well implemented M&amp;E in MHPSS programmes provides regular opportunities for community and service user feedback.   </a:t>
            </a:r>
          </a:p>
          <a:p>
            <a:pPr marL="171450" marR="0" indent="-171450">
              <a:lnSpc>
                <a:spcPct val="107000"/>
              </a:lnSpc>
              <a:spcBef>
                <a:spcPts val="0"/>
              </a:spcBef>
              <a:spcAft>
                <a:spcPts val="600"/>
              </a:spcAft>
              <a:buFont typeface="Arial" panose="020B0604020202020204" pitchFamily="34" charset="0"/>
              <a:buChar char="•"/>
            </a:pPr>
            <a:endParaRPr lang="en-IN" sz="1200">
              <a:effectLst/>
              <a:latin typeface="Calibri" panose="020F0502020204030204" pitchFamily="34" charset="0"/>
              <a:ea typeface="Calibri" panose="020F0502020204030204" pitchFamily="34" charset="0"/>
              <a:cs typeface="Arial" panose="020B0604020202020204" pitchFamily="34" charset="0"/>
            </a:endParaRPr>
          </a:p>
          <a:p>
            <a:pPr marL="171450" marR="0" indent="-171450">
              <a:lnSpc>
                <a:spcPct val="107000"/>
              </a:lnSpc>
              <a:spcBef>
                <a:spcPts val="0"/>
              </a:spcBef>
              <a:spcAft>
                <a:spcPts val="600"/>
              </a:spcAft>
              <a:buFont typeface="Arial" panose="020B0604020202020204" pitchFamily="34" charset="0"/>
              <a:buChar char="•"/>
            </a:pPr>
            <a:r>
              <a:rPr lang="en-IN" sz="1200">
                <a:effectLst/>
                <a:latin typeface="Calibri" panose="020F0502020204030204" pitchFamily="34" charset="0"/>
                <a:ea typeface="Calibri" panose="020F0502020204030204" pitchFamily="34" charset="0"/>
                <a:cs typeface="Arial" panose="020B0604020202020204" pitchFamily="34" charset="0"/>
              </a:rPr>
              <a:t>While all of this is generally well accepted, the global MHPSS community noted some years ago that M&amp;E was highly variable.  Having a lack of common language about the goals, outcomes, indicators and measurement across MHPSS programs, or organisations, resulted in challenges to globally present the need and benefits to our work; and it affected learnings across organisations.</a:t>
            </a:r>
          </a:p>
          <a:p>
            <a:pPr marL="0" lvl="0" indent="0" algn="l" rtl="0">
              <a:lnSpc>
                <a:spcPct val="100000"/>
              </a:lnSpc>
              <a:spcBef>
                <a:spcPts val="0"/>
              </a:spcBef>
              <a:spcAft>
                <a:spcPts val="0"/>
              </a:spcAft>
              <a:buSzPts val="1400"/>
              <a:buNone/>
            </a:pPr>
            <a:endParaRPr lang="en-IN"/>
          </a:p>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07DFC79-30DA-484F-85C8-36E3971802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36282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GB" sz="1200">
                <a:effectLst/>
                <a:latin typeface="Calibri" panose="020F0502020204030204" pitchFamily="34" charset="0"/>
                <a:ea typeface="Calibri" panose="020F0502020204030204" pitchFamily="34" charset="0"/>
                <a:cs typeface="Arial" panose="020B0604020202020204" pitchFamily="34" charset="0"/>
              </a:rPr>
              <a:t>In 2017, the IASC MHPSS Reference Group published its first version of the Common M&amp;E Framework for MHPSS in Emergency Settings.  In this original document we identified and reached consensus for a common goal for all MHPSS programmes; five outcomes that the majority of MHPSS programmes work towards; and indicators at both goal and outcome levels.  However, the identification of means of verification – at least for the goal impact level indicators was lacking, and this was a much bigger piece of work.  So while the first version of the framework was being used, this second version of the framework – which would include means of verification for the goal impact indicators – was being developed.</a:t>
            </a:r>
          </a:p>
          <a:p>
            <a:pPr marL="0" marR="0">
              <a:lnSpc>
                <a:spcPct val="107000"/>
              </a:lnSpc>
              <a:spcBef>
                <a:spcPts val="0"/>
              </a:spcBef>
              <a:spcAft>
                <a:spcPts val="800"/>
              </a:spcAft>
            </a:pPr>
            <a:endParaRPr lang="en-GB" sz="120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GB" sz="1200">
                <a:effectLst/>
                <a:latin typeface="Calibri" panose="020F0502020204030204" pitchFamily="34" charset="0"/>
                <a:ea typeface="Calibri" panose="020F0502020204030204" pitchFamily="34" charset="0"/>
                <a:cs typeface="Arial" panose="020B0604020202020204" pitchFamily="34" charset="0"/>
              </a:rPr>
              <a:t>To generate the 2</a:t>
            </a:r>
            <a:r>
              <a:rPr lang="en-GB" sz="1200" baseline="30000">
                <a:effectLst/>
                <a:latin typeface="Calibri" panose="020F0502020204030204" pitchFamily="34" charset="0"/>
                <a:ea typeface="Calibri" panose="020F0502020204030204" pitchFamily="34" charset="0"/>
                <a:cs typeface="Arial" panose="020B0604020202020204" pitchFamily="34" charset="0"/>
              </a:rPr>
              <a:t>nd</a:t>
            </a:r>
            <a:r>
              <a:rPr lang="en-GB" sz="1200">
                <a:effectLst/>
                <a:latin typeface="Calibri" panose="020F0502020204030204" pitchFamily="34" charset="0"/>
                <a:ea typeface="Calibri" panose="020F0502020204030204" pitchFamily="34" charset="0"/>
                <a:cs typeface="Arial" panose="020B0604020202020204" pitchFamily="34" charset="0"/>
              </a:rPr>
              <a:t> revision of the M&amp;E framework we needed to first agree on what we would and would not change.  </a:t>
            </a:r>
          </a:p>
          <a:p>
            <a:pPr marL="0" marR="0">
              <a:lnSpc>
                <a:spcPct val="107000"/>
              </a:lnSpc>
              <a:spcBef>
                <a:spcPts val="0"/>
              </a:spcBef>
              <a:spcAft>
                <a:spcPts val="800"/>
              </a:spcAft>
            </a:pPr>
            <a:endParaRPr lang="en-GB" sz="120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GB" sz="1200">
                <a:effectLst/>
                <a:latin typeface="Calibri" panose="020F0502020204030204" pitchFamily="34" charset="0"/>
                <a:ea typeface="Calibri" panose="020F0502020204030204" pitchFamily="34" charset="0"/>
                <a:cs typeface="Arial" panose="020B0604020202020204" pitchFamily="34" charset="0"/>
              </a:rPr>
              <a:t>Aside from one indicator about information provision, all indicators attached to the goal and outcome remained the same.  As well, the ways the concepts about M&amp;E were described also remained the same.</a:t>
            </a:r>
          </a:p>
          <a:p>
            <a:pPr marL="0" marR="0">
              <a:lnSpc>
                <a:spcPct val="107000"/>
              </a:lnSpc>
              <a:spcBef>
                <a:spcPts val="0"/>
              </a:spcBef>
              <a:spcAft>
                <a:spcPts val="800"/>
              </a:spcAft>
            </a:pPr>
            <a:endParaRPr lang="en-GB" sz="120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GB" sz="1200">
                <a:effectLst/>
                <a:latin typeface="Calibri" panose="020F0502020204030204" pitchFamily="34" charset="0"/>
                <a:ea typeface="Calibri" panose="020F0502020204030204" pitchFamily="34" charset="0"/>
                <a:cs typeface="Arial" panose="020B0604020202020204" pitchFamily="34" charset="0"/>
              </a:rPr>
              <a:t>Each year, a working group was formed to undertake the practical aspects of work and their recommendations were put to the wider IASC Reference Group for consensus building throughout the process.  The 2</a:t>
            </a:r>
            <a:r>
              <a:rPr lang="en-GB" sz="1200" baseline="30000">
                <a:effectLst/>
                <a:latin typeface="Calibri" panose="020F0502020204030204" pitchFamily="34" charset="0"/>
                <a:ea typeface="Calibri" panose="020F0502020204030204" pitchFamily="34" charset="0"/>
                <a:cs typeface="Arial" panose="020B0604020202020204" pitchFamily="34" charset="0"/>
              </a:rPr>
              <a:t>nd</a:t>
            </a:r>
            <a:r>
              <a:rPr lang="en-GB" sz="1200">
                <a:effectLst/>
                <a:latin typeface="Calibri" panose="020F0502020204030204" pitchFamily="34" charset="0"/>
                <a:ea typeface="Calibri" panose="020F0502020204030204" pitchFamily="34" charset="0"/>
                <a:cs typeface="Arial" panose="020B0604020202020204" pitchFamily="34" charset="0"/>
              </a:rPr>
              <a:t> version of the Common M&amp;E Framework for MHPSS in Emergency Settings was officially launched early 2022.</a:t>
            </a:r>
          </a:p>
          <a:p>
            <a:pPr marL="0" lvl="0" indent="0" algn="l" rtl="0">
              <a:lnSpc>
                <a:spcPct val="100000"/>
              </a:lnSpc>
              <a:spcBef>
                <a:spcPts val="0"/>
              </a:spcBef>
              <a:spcAft>
                <a:spcPts val="0"/>
              </a:spcAft>
              <a:buSzPts val="1400"/>
              <a:buNone/>
            </a:pPr>
            <a:endParaRPr lang="en-GB"/>
          </a:p>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07DFC79-30DA-484F-85C8-36E3971802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880269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nSpc>
                <a:spcPct val="107000"/>
              </a:lnSpc>
              <a:spcBef>
                <a:spcPts val="0"/>
              </a:spcBef>
              <a:spcAft>
                <a:spcPts val="800"/>
              </a:spcAft>
              <a:buFont typeface="Arial" panose="020B0604020202020204" pitchFamily="34" charset="0"/>
              <a:buChar char="•"/>
            </a:pPr>
            <a:r>
              <a:rPr lang="en-IN" sz="1200">
                <a:effectLst/>
                <a:latin typeface="Calibri" panose="020F0502020204030204" pitchFamily="34" charset="0"/>
                <a:ea typeface="Calibri" panose="020F0502020204030204" pitchFamily="34" charset="0"/>
                <a:cs typeface="Arial" panose="020B0604020202020204" pitchFamily="34" charset="0"/>
              </a:rPr>
              <a:t>The key elements of the MHPSS M&amp;E Framework focus on a three-tier structure of a Goal, Outcomes and Outputs.   Although there may be many and varied definitions of these concepts – and some organisations may use different structures – this was the agreed basis for the MHPSS M&amp;E Framework.</a:t>
            </a:r>
          </a:p>
          <a:p>
            <a:pPr marL="171450" marR="0" indent="-171450">
              <a:lnSpc>
                <a:spcPct val="107000"/>
              </a:lnSpc>
              <a:spcBef>
                <a:spcPts val="0"/>
              </a:spcBef>
              <a:spcAft>
                <a:spcPts val="800"/>
              </a:spcAft>
              <a:buFont typeface="Arial" panose="020B0604020202020204" pitchFamily="34" charset="0"/>
              <a:buChar char="•"/>
            </a:pPr>
            <a:endParaRPr lang="en-IN" sz="1200">
              <a:effectLst/>
              <a:latin typeface="Calibri" panose="020F0502020204030204" pitchFamily="34" charset="0"/>
              <a:ea typeface="Calibri" panose="020F0502020204030204" pitchFamily="34" charset="0"/>
              <a:cs typeface="Arial" panose="020B0604020202020204" pitchFamily="34" charset="0"/>
            </a:endParaRPr>
          </a:p>
          <a:p>
            <a:pPr marL="171450" marR="0" indent="-171450">
              <a:lnSpc>
                <a:spcPct val="107000"/>
              </a:lnSpc>
              <a:spcBef>
                <a:spcPts val="0"/>
              </a:spcBef>
              <a:spcAft>
                <a:spcPts val="800"/>
              </a:spcAft>
              <a:buFont typeface="Arial" panose="020B0604020202020204" pitchFamily="34" charset="0"/>
              <a:buChar char="•"/>
            </a:pPr>
            <a:r>
              <a:rPr lang="en-IN" sz="1200">
                <a:effectLst/>
                <a:latin typeface="Calibri" panose="020F0502020204030204" pitchFamily="34" charset="0"/>
                <a:ea typeface="Calibri" panose="020F0502020204030204" pitchFamily="34" charset="0"/>
                <a:cs typeface="Arial" panose="020B0604020202020204" pitchFamily="34" charset="0"/>
              </a:rPr>
              <a:t>In this slide you can see how the MHPSS common M&amp;E framework defines these key elements.</a:t>
            </a:r>
          </a:p>
          <a:p>
            <a:pPr marL="0" marR="0" indent="0">
              <a:lnSpc>
                <a:spcPct val="107000"/>
              </a:lnSpc>
              <a:spcBef>
                <a:spcPts val="0"/>
              </a:spcBef>
              <a:spcAft>
                <a:spcPts val="800"/>
              </a:spcAft>
              <a:buFont typeface="Arial" panose="020B0604020202020204" pitchFamily="34" charset="0"/>
              <a:buNone/>
            </a:pPr>
            <a:endParaRPr lang="en-IN" sz="1200">
              <a:effectLst/>
              <a:latin typeface="Calibri" panose="020F0502020204030204" pitchFamily="34" charset="0"/>
              <a:ea typeface="Calibri" panose="020F0502020204030204" pitchFamily="34" charset="0"/>
              <a:cs typeface="Arial" panose="020B0604020202020204" pitchFamily="34" charset="0"/>
            </a:endParaRPr>
          </a:p>
          <a:p>
            <a:pPr marL="171450" marR="0" indent="-171450">
              <a:lnSpc>
                <a:spcPct val="107000"/>
              </a:lnSpc>
              <a:spcBef>
                <a:spcPts val="0"/>
              </a:spcBef>
              <a:spcAft>
                <a:spcPts val="800"/>
              </a:spcAft>
              <a:buFont typeface="Arial" panose="020B0604020202020204" pitchFamily="34" charset="0"/>
              <a:buChar char="•"/>
            </a:pPr>
            <a:r>
              <a:rPr lang="en-IN" sz="1200">
                <a:effectLst/>
                <a:latin typeface="Calibri" panose="020F0502020204030204" pitchFamily="34" charset="0"/>
                <a:ea typeface="Calibri" panose="020F0502020204030204" pitchFamily="34" charset="0"/>
                <a:cs typeface="Arial" panose="020B0604020202020204" pitchFamily="34" charset="0"/>
              </a:rPr>
              <a:t>But key definitions were just the beginning of the original framework.  By working through the platform of the IASC Reference Group for MHPSS in Emergency Settings, consensus was also reached on a common </a:t>
            </a:r>
            <a:r>
              <a:rPr lang="en-IN" sz="1200" i="1">
                <a:effectLst/>
                <a:latin typeface="Calibri" panose="020F0502020204030204" pitchFamily="34" charset="0"/>
                <a:ea typeface="Calibri" panose="020F0502020204030204" pitchFamily="34" charset="0"/>
                <a:cs typeface="Arial" panose="020B0604020202020204" pitchFamily="34" charset="0"/>
              </a:rPr>
              <a:t>goal, outcomes and indicators for each of these</a:t>
            </a:r>
            <a:r>
              <a:rPr lang="en-IN" sz="1200">
                <a:effectLst/>
                <a:latin typeface="Calibri" panose="020F0502020204030204" pitchFamily="34" charset="0"/>
                <a:ea typeface="Calibri" panose="020F0502020204030204" pitchFamily="34" charset="0"/>
                <a:cs typeface="Arial" panose="020B0604020202020204" pitchFamily="34" charset="0"/>
              </a:rPr>
              <a:t>.  Outputs would of course the be unique to individual programs. </a:t>
            </a:r>
          </a:p>
          <a:p>
            <a:pPr marL="0" lvl="0" indent="0" algn="l" rtl="0">
              <a:lnSpc>
                <a:spcPct val="100000"/>
              </a:lnSpc>
              <a:spcBef>
                <a:spcPts val="0"/>
              </a:spcBef>
              <a:spcAft>
                <a:spcPts val="0"/>
              </a:spcAft>
              <a:buSzPts val="1400"/>
              <a:buNone/>
            </a:pPr>
            <a:endParaRPr lang="en-IN"/>
          </a:p>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07DFC79-30DA-484F-85C8-36E3971802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634348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lgn="l" rtl="0">
              <a:lnSpc>
                <a:spcPct val="100000"/>
              </a:lnSpc>
              <a:spcBef>
                <a:spcPts val="0"/>
              </a:spcBef>
              <a:spcAft>
                <a:spcPts val="0"/>
              </a:spcAft>
              <a:buSzPts val="1400"/>
              <a:buFont typeface="Arial" panose="020B0604020202020204" pitchFamily="34" charset="0"/>
              <a:buChar char="•"/>
            </a:pPr>
            <a:r>
              <a:rPr lang="en-US"/>
              <a:t>Here you see the core of the Common Framework – the goal statement and its 5 key outcomes.  </a:t>
            </a:r>
          </a:p>
          <a:p>
            <a:pPr marL="171450" lvl="0" indent="-171450" algn="l" rtl="0">
              <a:lnSpc>
                <a:spcPct val="100000"/>
              </a:lnSpc>
              <a:spcBef>
                <a:spcPts val="0"/>
              </a:spcBef>
              <a:spcAft>
                <a:spcPts val="0"/>
              </a:spcAft>
              <a:buSzPts val="1400"/>
              <a:buFont typeface="Arial" panose="020B0604020202020204" pitchFamily="34" charset="0"/>
              <a:buChar char="•"/>
            </a:pPr>
            <a:endParaRPr lang="en-US"/>
          </a:p>
          <a:p>
            <a:pPr marL="171450" marR="0" indent="-171450">
              <a:lnSpc>
                <a:spcPct val="107000"/>
              </a:lnSpc>
              <a:spcBef>
                <a:spcPts val="0"/>
              </a:spcBef>
              <a:spcAft>
                <a:spcPts val="800"/>
              </a:spcAft>
              <a:buFont typeface="Arial" panose="020B0604020202020204" pitchFamily="34" charset="0"/>
              <a:buChar char="•"/>
            </a:pPr>
            <a:r>
              <a:rPr lang="en-US" sz="1200">
                <a:effectLst/>
                <a:latin typeface="Calibri" panose="020F0502020204030204" pitchFamily="34" charset="0"/>
                <a:ea typeface="Calibri" panose="020F0502020204030204" pitchFamily="34" charset="0"/>
                <a:cs typeface="Arial" panose="020B0604020202020204" pitchFamily="34" charset="0"/>
              </a:rPr>
              <a:t>In developing the Common Framework, member agencies of the IASC MHPSS RG agreed that a common goal for all MHPSS in Emergencies programs should target both reduced suffering and improved mental health and psychosocial wellbeing. Also, Six common impact indicators were identified to monitor and evaluate whether this goal was being achieved. And we will discuss these on the next slide. </a:t>
            </a: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endParaRPr lang="en-US" sz="1200">
              <a:effectLst/>
              <a:latin typeface="Calibri" panose="020F0502020204030204" pitchFamily="34" charset="0"/>
              <a:ea typeface="Calibri" panose="020F0502020204030204" pitchFamily="34" charset="0"/>
              <a:cs typeface="Arial" panose="020B0604020202020204" pitchFamily="34" charset="0"/>
            </a:endParaRP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a:effectLst/>
                <a:latin typeface="Calibri" panose="020F0502020204030204" pitchFamily="34" charset="0"/>
                <a:ea typeface="Calibri" panose="020F0502020204030204" pitchFamily="34" charset="0"/>
                <a:cs typeface="Arial" panose="020B0604020202020204" pitchFamily="34" charset="0"/>
              </a:rPr>
              <a:t>In order for that goal to be </a:t>
            </a:r>
            <a:r>
              <a:rPr lang="en-US" sz="1200" err="1">
                <a:effectLst/>
                <a:latin typeface="Calibri" panose="020F0502020204030204" pitchFamily="34" charset="0"/>
                <a:ea typeface="Calibri" panose="020F0502020204030204" pitchFamily="34" charset="0"/>
                <a:cs typeface="Arial" panose="020B0604020202020204" pitchFamily="34" charset="0"/>
              </a:rPr>
              <a:t>realised</a:t>
            </a:r>
            <a:r>
              <a:rPr lang="en-US" sz="1200">
                <a:effectLst/>
                <a:latin typeface="Calibri" panose="020F0502020204030204" pitchFamily="34" charset="0"/>
                <a:ea typeface="Calibri" panose="020F0502020204030204" pitchFamily="34" charset="0"/>
                <a:cs typeface="Arial" panose="020B0604020202020204" pitchFamily="34" charset="0"/>
              </a:rPr>
              <a:t>, five common outcomes were also identified, covering both community and/or person-focused activities.  Each outcome can be monitored and evaluated against outcome indicators, that were also agreed for the original framework.</a:t>
            </a: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endParaRPr lang="en-US" sz="1200">
              <a:effectLst/>
              <a:latin typeface="Calibri" panose="020F0502020204030204" pitchFamily="34" charset="0"/>
              <a:ea typeface="Calibri" panose="020F0502020204030204" pitchFamily="34" charset="0"/>
              <a:cs typeface="Arial" panose="020B0604020202020204" pitchFamily="34" charset="0"/>
            </a:endParaRPr>
          </a:p>
          <a:p>
            <a:pPr marL="171450" marR="0" indent="-171450">
              <a:lnSpc>
                <a:spcPct val="107000"/>
              </a:lnSpc>
              <a:spcBef>
                <a:spcPts val="0"/>
              </a:spcBef>
              <a:spcAft>
                <a:spcPts val="800"/>
              </a:spcAft>
              <a:buFont typeface="Arial" panose="020B0604020202020204" pitchFamily="34" charset="0"/>
              <a:buChar char="•"/>
            </a:pPr>
            <a:r>
              <a:rPr lang="en-US" sz="1200">
                <a:effectLst/>
                <a:latin typeface="Calibri" panose="020F0502020204030204" pitchFamily="34" charset="0"/>
                <a:ea typeface="Calibri" panose="020F0502020204030204" pitchFamily="34" charset="0"/>
                <a:cs typeface="Arial" panose="020B0604020202020204" pitchFamily="34" charset="0"/>
              </a:rPr>
              <a:t>The framework is further underpinned by the principles of the IASC Guidelines for MHPSS in Emergency Settings – in that programs should also be assessed and considered for their impacts in doing no harm, taking rights based approaches, ensuring the engagement of affected communities and individuals and ensuring integrated multi-layered interventions that work with existing local capacities also form part of M&amp;E work.  </a:t>
            </a:r>
          </a:p>
          <a:p>
            <a:pPr marL="171450" marR="0" indent="-171450">
              <a:lnSpc>
                <a:spcPct val="107000"/>
              </a:lnSpc>
              <a:spcBef>
                <a:spcPts val="0"/>
              </a:spcBef>
              <a:spcAft>
                <a:spcPts val="800"/>
              </a:spcAft>
              <a:buFont typeface="Arial" panose="020B0604020202020204" pitchFamily="34" charset="0"/>
              <a:buChar char="•"/>
            </a:pPr>
            <a:endParaRPr lang="en-US" sz="1200">
              <a:effectLst/>
              <a:latin typeface="Calibri" panose="020F0502020204030204" pitchFamily="34" charset="0"/>
              <a:ea typeface="Calibri" panose="020F0502020204030204" pitchFamily="34" charset="0"/>
              <a:cs typeface="Arial" panose="020B0604020202020204" pitchFamily="34" charset="0"/>
            </a:endParaRPr>
          </a:p>
          <a:p>
            <a:pPr marL="171450" marR="0" indent="-171450">
              <a:lnSpc>
                <a:spcPct val="107000"/>
              </a:lnSpc>
              <a:spcBef>
                <a:spcPts val="0"/>
              </a:spcBef>
              <a:spcAft>
                <a:spcPts val="800"/>
              </a:spcAft>
              <a:buFont typeface="Arial" panose="020B0604020202020204" pitchFamily="34" charset="0"/>
              <a:buChar char="•"/>
            </a:pPr>
            <a:r>
              <a:rPr lang="en-US" sz="1200">
                <a:effectLst/>
                <a:latin typeface="Calibri" panose="020F0502020204030204" pitchFamily="34" charset="0"/>
                <a:ea typeface="Calibri" panose="020F0502020204030204" pitchFamily="34" charset="0"/>
                <a:cs typeface="Arial" panose="020B0604020202020204" pitchFamily="34" charset="0"/>
              </a:rPr>
              <a:t>Naturally, not every individual program or </a:t>
            </a:r>
            <a:r>
              <a:rPr lang="en-US" sz="1200" err="1">
                <a:effectLst/>
                <a:latin typeface="Calibri" panose="020F0502020204030204" pitchFamily="34" charset="0"/>
                <a:ea typeface="Calibri" panose="020F0502020204030204" pitchFamily="34" charset="0"/>
                <a:cs typeface="Arial" panose="020B0604020202020204" pitchFamily="34" charset="0"/>
              </a:rPr>
              <a:t>organisation</a:t>
            </a:r>
            <a:r>
              <a:rPr lang="en-US" sz="1200">
                <a:effectLst/>
                <a:latin typeface="Calibri" panose="020F0502020204030204" pitchFamily="34" charset="0"/>
                <a:ea typeface="Calibri" panose="020F0502020204030204" pitchFamily="34" charset="0"/>
                <a:cs typeface="Arial" panose="020B0604020202020204" pitchFamily="34" charset="0"/>
              </a:rPr>
              <a:t> will achieve this goal or all outcomes - but when brought together, using common language, indicators and approaches – the various </a:t>
            </a:r>
            <a:r>
              <a:rPr lang="en-US" sz="1200" err="1">
                <a:effectLst/>
                <a:latin typeface="Calibri" panose="020F0502020204030204" pitchFamily="34" charset="0"/>
                <a:ea typeface="Calibri" panose="020F0502020204030204" pitchFamily="34" charset="0"/>
                <a:cs typeface="Arial" panose="020B0604020202020204" pitchFamily="34" charset="0"/>
              </a:rPr>
              <a:t>programmes</a:t>
            </a:r>
            <a:r>
              <a:rPr lang="en-US" sz="1200">
                <a:effectLst/>
                <a:latin typeface="Calibri" panose="020F0502020204030204" pitchFamily="34" charset="0"/>
                <a:ea typeface="Calibri" panose="020F0502020204030204" pitchFamily="34" charset="0"/>
                <a:cs typeface="Arial" panose="020B0604020202020204" pitchFamily="34" charset="0"/>
              </a:rPr>
              <a:t> in a given setting can collaborative to reach this goal and the outcomes while learning together. </a:t>
            </a: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endParaRPr lang="en-US" sz="1200">
              <a:effectLst/>
              <a:latin typeface="Calibri" panose="020F0502020204030204" pitchFamily="34" charset="0"/>
              <a:ea typeface="Calibri" panose="020F0502020204030204" pitchFamily="34" charset="0"/>
              <a:cs typeface="Arial" panose="020B0604020202020204" pitchFamily="34" charset="0"/>
            </a:endParaRPr>
          </a:p>
          <a:p>
            <a:pPr marL="0" marR="0" indent="0">
              <a:lnSpc>
                <a:spcPct val="107000"/>
              </a:lnSpc>
              <a:spcBef>
                <a:spcPts val="0"/>
              </a:spcBef>
              <a:spcAft>
                <a:spcPts val="800"/>
              </a:spcAft>
              <a:buFont typeface="Arial" panose="020B0604020202020204" pitchFamily="34" charset="0"/>
              <a:buNone/>
            </a:pPr>
            <a:endParaRPr lang="en-US" sz="1200">
              <a:effectLst/>
              <a:latin typeface="Calibri" panose="020F0502020204030204" pitchFamily="34" charset="0"/>
              <a:ea typeface="Calibri" panose="020F0502020204030204" pitchFamily="34" charset="0"/>
              <a:cs typeface="Arial" panose="020B0604020202020204" pitchFamily="34" charset="0"/>
            </a:endParaRPr>
          </a:p>
          <a:p>
            <a:pPr marL="0" lvl="0" indent="0" algn="l" rtl="0">
              <a:lnSpc>
                <a:spcPct val="100000"/>
              </a:lnSpc>
              <a:spcBef>
                <a:spcPts val="0"/>
              </a:spcBef>
              <a:spcAft>
                <a:spcPts val="0"/>
              </a:spcAft>
              <a:buSzPts val="1400"/>
              <a:buNone/>
            </a:pPr>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07DFC79-30DA-484F-85C8-36E3971802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347966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rPr>
              <a:t>Down the first column, you will see the six impact indicators to monitor and evaluate whether the goal of the framework, reduced suffering and improved mental health and psychosocial well being, is being achieved. </a:t>
            </a: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endParaRPr kumimoji="0" lang="en-US" sz="1200"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rPr>
              <a:t>These impact indicators are not always easy constructs to measure.  As a result, the Common M&amp;E Framework also includes </a:t>
            </a:r>
            <a:r>
              <a:rPr lang="en-US" sz="1200">
                <a:effectLst/>
                <a:latin typeface="Calibri" panose="020F0502020204030204" pitchFamily="34" charset="0"/>
                <a:ea typeface="Calibri" panose="020F0502020204030204" pitchFamily="34" charset="0"/>
                <a:cs typeface="Arial" panose="020B0604020202020204" pitchFamily="34" charset="0"/>
              </a:rPr>
              <a:t>21 suggested </a:t>
            </a:r>
            <a:r>
              <a:rPr lang="en-US" sz="1200" b="1">
                <a:effectLst/>
                <a:latin typeface="Calibri" panose="020F0502020204030204" pitchFamily="34" charset="0"/>
                <a:ea typeface="Calibri" panose="020F0502020204030204" pitchFamily="34" charset="0"/>
                <a:cs typeface="Arial" panose="020B0604020202020204" pitchFamily="34" charset="0"/>
              </a:rPr>
              <a:t>qualitative</a:t>
            </a:r>
            <a:r>
              <a:rPr lang="en-US" sz="1200">
                <a:effectLst/>
                <a:latin typeface="Calibri" panose="020F0502020204030204" pitchFamily="34" charset="0"/>
                <a:ea typeface="Calibri" panose="020F0502020204030204" pitchFamily="34" charset="0"/>
                <a:cs typeface="Arial" panose="020B0604020202020204" pitchFamily="34" charset="0"/>
              </a:rPr>
              <a:t> means of verification, or </a:t>
            </a:r>
            <a:r>
              <a:rPr lang="en-US" sz="1200" err="1">
                <a:effectLst/>
                <a:latin typeface="Calibri" panose="020F0502020204030204" pitchFamily="34" charset="0"/>
                <a:ea typeface="Calibri" panose="020F0502020204030204" pitchFamily="34" charset="0"/>
                <a:cs typeface="Arial" panose="020B0604020202020204" pitchFamily="34" charset="0"/>
              </a:rPr>
              <a:t>MoVs</a:t>
            </a:r>
            <a:r>
              <a:rPr lang="en-US" sz="1200">
                <a:effectLst/>
                <a:latin typeface="Calibri" panose="020F0502020204030204" pitchFamily="34" charset="0"/>
                <a:ea typeface="Calibri" panose="020F0502020204030204" pitchFamily="34" charset="0"/>
                <a:cs typeface="Arial" panose="020B0604020202020204" pitchFamily="34" charset="0"/>
              </a:rPr>
              <a:t>, and 25 suggested </a:t>
            </a:r>
            <a:r>
              <a:rPr lang="en-US" sz="1200" b="1">
                <a:effectLst/>
                <a:latin typeface="Calibri" panose="020F0502020204030204" pitchFamily="34" charset="0"/>
                <a:ea typeface="Calibri" panose="020F0502020204030204" pitchFamily="34" charset="0"/>
                <a:cs typeface="Arial" panose="020B0604020202020204" pitchFamily="34" charset="0"/>
              </a:rPr>
              <a:t>quantitative</a:t>
            </a:r>
            <a:r>
              <a:rPr lang="en-US" sz="1200">
                <a:effectLst/>
                <a:latin typeface="Calibri" panose="020F0502020204030204" pitchFamily="34" charset="0"/>
                <a:ea typeface="Calibri" panose="020F0502020204030204" pitchFamily="34" charset="0"/>
                <a:cs typeface="Arial" panose="020B0604020202020204" pitchFamily="34" charset="0"/>
              </a:rPr>
              <a:t> </a:t>
            </a:r>
            <a:r>
              <a:rPr lang="en-US" sz="1200" err="1">
                <a:effectLst/>
                <a:latin typeface="Calibri" panose="020F0502020204030204" pitchFamily="34" charset="0"/>
                <a:ea typeface="Calibri" panose="020F0502020204030204" pitchFamily="34" charset="0"/>
                <a:cs typeface="Arial" panose="020B0604020202020204" pitchFamily="34" charset="0"/>
              </a:rPr>
              <a:t>Movs</a:t>
            </a:r>
            <a:r>
              <a:rPr lang="en-US" sz="1200">
                <a:effectLst/>
                <a:latin typeface="Calibri" panose="020F0502020204030204" pitchFamily="34" charset="0"/>
                <a:ea typeface="Calibri" panose="020F0502020204030204" pitchFamily="34" charset="0"/>
                <a:cs typeface="Arial" panose="020B0604020202020204" pitchFamily="34" charset="0"/>
              </a:rPr>
              <a:t> to aid in their measurement, which I will show on the next slide. </a:t>
            </a: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endParaRPr lang="en-US" sz="1200">
              <a:effectLst/>
              <a:latin typeface="Calibri" panose="020F0502020204030204" pitchFamily="34" charset="0"/>
              <a:ea typeface="Calibri" panose="020F0502020204030204" pitchFamily="34" charset="0"/>
              <a:cs typeface="Arial" panose="020B0604020202020204" pitchFamily="34" charset="0"/>
            </a:endParaRP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a:effectLst/>
                <a:latin typeface="Calibri" panose="020F0502020204030204" pitchFamily="34" charset="0"/>
                <a:ea typeface="Calibri" panose="020F0502020204030204" pitchFamily="34" charset="0"/>
                <a:cs typeface="Arial" panose="020B0604020202020204" pitchFamily="34" charset="0"/>
              </a:rPr>
              <a:t>For now, I will pause a few moments to give you time to read over these impact level indicators</a:t>
            </a:r>
          </a:p>
          <a:p>
            <a:pPr marL="171450" marR="0" indent="-171450">
              <a:lnSpc>
                <a:spcPct val="107000"/>
              </a:lnSpc>
              <a:spcBef>
                <a:spcPts val="0"/>
              </a:spcBef>
              <a:spcAft>
                <a:spcPts val="800"/>
              </a:spcAft>
              <a:buFont typeface="Arial" panose="020B0604020202020204" pitchFamily="34" charset="0"/>
              <a:buChar char="•"/>
            </a:pPr>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07DFC79-30DA-484F-85C8-36E3971802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660260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a:effectLst/>
                <a:latin typeface="Calibri" panose="020F0502020204030204" pitchFamily="34" charset="0"/>
                <a:ea typeface="Calibri" panose="020F0502020204030204" pitchFamily="34" charset="0"/>
                <a:cs typeface="Arial" panose="020B0604020202020204" pitchFamily="34" charset="0"/>
              </a:rPr>
              <a:t>We won’t spend too much time on this slide, but one of the most common questions we are asking about the means of verification selected and recommended in the Common M&amp;E framework for MHPSS is what the evidence or criteria has been for their inclusion.  </a:t>
            </a:r>
          </a:p>
          <a:p>
            <a:pPr marL="0" marR="0">
              <a:lnSpc>
                <a:spcPct val="107000"/>
              </a:lnSpc>
              <a:spcBef>
                <a:spcPts val="0"/>
              </a:spcBef>
              <a:spcAft>
                <a:spcPts val="800"/>
              </a:spcAft>
            </a:pPr>
            <a:r>
              <a:rPr lang="en-US" sz="1200">
                <a:effectLst/>
                <a:latin typeface="Calibri" panose="020F0502020204030204" pitchFamily="34" charset="0"/>
                <a:ea typeface="Calibri" panose="020F0502020204030204" pitchFamily="34" charset="0"/>
                <a:cs typeface="Arial" panose="020B0604020202020204" pitchFamily="34" charset="0"/>
              </a:rPr>
              <a:t>The process of this second revision of the M&amp;E framework took longer than the first – about 3½ years in total.  </a:t>
            </a:r>
          </a:p>
          <a:p>
            <a:pPr marL="0" marR="0">
              <a:lnSpc>
                <a:spcPct val="107000"/>
              </a:lnSpc>
              <a:spcBef>
                <a:spcPts val="0"/>
              </a:spcBef>
              <a:spcAft>
                <a:spcPts val="800"/>
              </a:spcAft>
            </a:pPr>
            <a:r>
              <a:rPr lang="en-US" sz="1200">
                <a:effectLst/>
                <a:latin typeface="Calibri" panose="020F0502020204030204" pitchFamily="34" charset="0"/>
                <a:ea typeface="Calibri" panose="020F0502020204030204" pitchFamily="34" charset="0"/>
                <a:cs typeface="Arial" panose="020B0604020202020204" pitchFamily="34" charset="0"/>
              </a:rPr>
              <a:t>An evidence-based inclusion criteria was established for prospective means of verification to be included for each age-range and goal impact indicator.  The working groups reviewed the relevant literature and met to determine agreement on the most appropriate measurement tools to include – or in the case of qualitative approaches, which would be the most appropriate strategies.  Recommendations from the working group were taken to the wider reference groups for validation.  Eventually, the final framework, including the means of verification, were reviewed multiple times and eventually approved by the IASC MHPSS Reference Group and the Operational Policy and Advocacy Group (OPAG) a well as the IASC Secretariat.  </a:t>
            </a:r>
          </a:p>
          <a:p>
            <a:pPr marL="0" marR="0">
              <a:lnSpc>
                <a:spcPct val="107000"/>
              </a:lnSpc>
              <a:spcBef>
                <a:spcPts val="0"/>
              </a:spcBef>
              <a:spcAft>
                <a:spcPts val="800"/>
              </a:spcAft>
            </a:pPr>
            <a:r>
              <a:rPr lang="en-US" sz="1200">
                <a:effectLst/>
                <a:latin typeface="Calibri" panose="020F0502020204030204" pitchFamily="34" charset="0"/>
                <a:ea typeface="Calibri" panose="020F0502020204030204" pitchFamily="34" charset="0"/>
                <a:cs typeface="Arial" panose="020B0604020202020204" pitchFamily="34" charset="0"/>
              </a:rPr>
              <a:t>Although the process was arduous, the framework now available represents an array of global expertise and recommendations.</a:t>
            </a:r>
          </a:p>
          <a:p>
            <a:pPr marL="0" lvl="0" indent="0" algn="l" rtl="0">
              <a:lnSpc>
                <a:spcPct val="100000"/>
              </a:lnSpc>
              <a:spcBef>
                <a:spcPts val="0"/>
              </a:spcBef>
              <a:spcAft>
                <a:spcPts val="0"/>
              </a:spcAft>
              <a:buSzPts val="1400"/>
              <a:buNone/>
            </a:pPr>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07DFC79-30DA-484F-85C8-36E3971802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31502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rPr>
              <a:t>Across the top row of the table, you will see the six impact indicators</a:t>
            </a: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endParaRPr lang="en-US" sz="1200">
              <a:effectLst/>
              <a:latin typeface="Calibri" panose="020F0502020204030204" pitchFamily="34" charset="0"/>
              <a:ea typeface="Calibri" panose="020F0502020204030204" pitchFamily="34" charset="0"/>
              <a:cs typeface="Arial" panose="020B0604020202020204" pitchFamily="34" charset="0"/>
            </a:endParaRP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a:effectLst/>
                <a:latin typeface="Calibri" panose="020F0502020204030204" pitchFamily="34" charset="0"/>
                <a:ea typeface="Calibri" panose="020F0502020204030204" pitchFamily="34" charset="0"/>
                <a:cs typeface="Arial" panose="020B0604020202020204" pitchFamily="34" charset="0"/>
              </a:rPr>
              <a:t>Qualitative and quantitative </a:t>
            </a:r>
            <a:r>
              <a:rPr lang="en-US" sz="1200" err="1">
                <a:effectLst/>
                <a:latin typeface="Calibri" panose="020F0502020204030204" pitchFamily="34" charset="0"/>
                <a:ea typeface="Calibri" panose="020F0502020204030204" pitchFamily="34" charset="0"/>
                <a:cs typeface="Arial" panose="020B0604020202020204" pitchFamily="34" charset="0"/>
              </a:rPr>
              <a:t>MoV</a:t>
            </a:r>
            <a:r>
              <a:rPr lang="en-US" sz="1200">
                <a:effectLst/>
                <a:latin typeface="Calibri" panose="020F0502020204030204" pitchFamily="34" charset="0"/>
                <a:ea typeface="Calibri" panose="020F0502020204030204" pitchFamily="34" charset="0"/>
                <a:cs typeface="Arial" panose="020B0604020202020204" pitchFamily="34" charset="0"/>
              </a:rPr>
              <a:t> are divided across the age ranges in the left column of 0-5, 6-11 years, 12-17 years and for 18+ years.  What you see here is not a comprehensive list of means of verification in the document.  However, this is one example of how the means of verification across impact indictors and age ranges might be structured.  In reality, MHPSS programs may only target a few impact indicators and a few age-ranges of service users.</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07DFC79-30DA-484F-85C8-36E3971802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213829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nSpc>
                <a:spcPct val="107000"/>
              </a:lnSpc>
              <a:spcBef>
                <a:spcPts val="0"/>
              </a:spcBef>
              <a:spcAft>
                <a:spcPts val="800"/>
              </a:spcAft>
              <a:buFont typeface="Arial" panose="020B0604020202020204" pitchFamily="34" charset="0"/>
              <a:buChar char="•"/>
            </a:pPr>
            <a:r>
              <a:rPr lang="en-US" sz="1200">
                <a:effectLst/>
                <a:latin typeface="Calibri" panose="020F0502020204030204" pitchFamily="34" charset="0"/>
                <a:ea typeface="Calibri" panose="020F0502020204030204" pitchFamily="34" charset="0"/>
                <a:cs typeface="Arial" panose="020B0604020202020204" pitchFamily="34" charset="0"/>
              </a:rPr>
              <a:t>Linked to the means of verification tables, a separate Annex for each individual assessment method is provided.  These 1-pager annexes about each </a:t>
            </a:r>
            <a:r>
              <a:rPr lang="en-US" sz="1200" err="1">
                <a:effectLst/>
                <a:latin typeface="Calibri" panose="020F0502020204030204" pitchFamily="34" charset="0"/>
                <a:ea typeface="Calibri" panose="020F0502020204030204" pitchFamily="34" charset="0"/>
                <a:cs typeface="Arial" panose="020B0604020202020204" pitchFamily="34" charset="0"/>
              </a:rPr>
              <a:t>MoV</a:t>
            </a:r>
            <a:r>
              <a:rPr lang="en-US" sz="1200">
                <a:effectLst/>
                <a:latin typeface="Calibri" panose="020F0502020204030204" pitchFamily="34" charset="0"/>
                <a:ea typeface="Calibri" panose="020F0502020204030204" pitchFamily="34" charset="0"/>
                <a:cs typeface="Arial" panose="020B0604020202020204" pitchFamily="34" charset="0"/>
              </a:rPr>
              <a:t> outline the number of items, types of items, scoring, available languages, copyright information and other details that should be considered when selecting or using different measurement tools or approaches.  </a:t>
            </a:r>
          </a:p>
          <a:p>
            <a:pPr marL="0" lvl="0" indent="0" algn="l" rtl="0">
              <a:lnSpc>
                <a:spcPct val="100000"/>
              </a:lnSpc>
              <a:spcBef>
                <a:spcPts val="0"/>
              </a:spcBef>
              <a:spcAft>
                <a:spcPts val="0"/>
              </a:spcAft>
              <a:buSzPts val="1400"/>
              <a:buNone/>
            </a:pPr>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07DFC79-30DA-484F-85C8-36E3971802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483894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nSpc>
                <a:spcPct val="107000"/>
              </a:lnSpc>
              <a:spcBef>
                <a:spcPts val="0"/>
              </a:spcBef>
              <a:spcAft>
                <a:spcPts val="800"/>
              </a:spcAft>
              <a:buFont typeface="Arial" panose="020B0604020202020204" pitchFamily="34" charset="0"/>
              <a:buChar char="•"/>
            </a:pPr>
            <a:r>
              <a:rPr lang="en-US" sz="1200">
                <a:effectLst/>
                <a:latin typeface="Calibri" panose="020F0502020204030204" pitchFamily="34" charset="0"/>
                <a:ea typeface="Calibri" panose="020F0502020204030204" pitchFamily="34" charset="0"/>
                <a:cs typeface="Arial" panose="020B0604020202020204" pitchFamily="34" charset="0"/>
              </a:rPr>
              <a:t>Further, a repository of the resources from this guidance has been made available on mhpss.net; and I encourage everyone to also check this out before making final decisions about your M&amp;E plan for your MHPSS programme.  Using this toolkit will allow you to view the evidence for the tools or approaches being used, give you an opportunity to actually see and read the measurement tools of interest and see if there might be additional – or updated information – about the measurement tool you are considering.</a:t>
            </a:r>
            <a:endParaRPr lang="en-US"/>
          </a:p>
          <a:p>
            <a:pPr marL="0" lvl="0" indent="0" algn="l" rtl="0">
              <a:lnSpc>
                <a:spcPct val="100000"/>
              </a:lnSpc>
              <a:spcBef>
                <a:spcPts val="0"/>
              </a:spcBef>
              <a:spcAft>
                <a:spcPts val="0"/>
              </a:spcAft>
              <a:buSzPts val="1400"/>
              <a:buNone/>
            </a:pPr>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07DFC79-30DA-484F-85C8-36E3971802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426924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nSpc>
                <a:spcPct val="107000"/>
              </a:lnSpc>
              <a:spcBef>
                <a:spcPts val="0"/>
              </a:spcBef>
              <a:spcAft>
                <a:spcPts val="800"/>
              </a:spcAft>
              <a:buFont typeface="Arial" panose="020B0604020202020204" pitchFamily="34" charset="0"/>
              <a:buChar char="•"/>
            </a:pPr>
            <a:r>
              <a:rPr lang="en-US" sz="1200">
                <a:effectLst/>
                <a:latin typeface="Calibri" panose="020F0502020204030204" pitchFamily="34" charset="0"/>
                <a:ea typeface="Calibri" panose="020F0502020204030204" pitchFamily="34" charset="0"/>
                <a:cs typeface="Arial" panose="020B0604020202020204" pitchFamily="34" charset="0"/>
              </a:rPr>
              <a:t>When this version of the Common M&amp;E Framework for MHPSS in Emergency Settings was developed, the working groups were strongly encouraged to ensure that additional guidance be provided about how to safely and appropriately select and use different M&amp;E measurement tools.  Therefore, other areas included in this guidance are </a:t>
            </a:r>
          </a:p>
          <a:p>
            <a:pPr marL="628650" marR="0" lvl="1" indent="-171450">
              <a:lnSpc>
                <a:spcPct val="107000"/>
              </a:lnSpc>
              <a:spcBef>
                <a:spcPts val="0"/>
              </a:spcBef>
              <a:spcAft>
                <a:spcPts val="800"/>
              </a:spcAft>
              <a:buFont typeface="Arial" panose="020B0604020202020204" pitchFamily="34" charset="0"/>
              <a:buChar char="•"/>
            </a:pPr>
            <a:r>
              <a:rPr lang="en-US" sz="1200">
                <a:effectLst/>
                <a:latin typeface="Calibri" panose="020F0502020204030204" pitchFamily="34" charset="0"/>
                <a:ea typeface="Calibri" panose="020F0502020204030204" pitchFamily="34" charset="0"/>
                <a:cs typeface="Arial" panose="020B0604020202020204" pitchFamily="34" charset="0"/>
              </a:rPr>
              <a:t>suggested approaches and considerations to selecting means of verification, </a:t>
            </a:r>
          </a:p>
          <a:p>
            <a:pPr marL="628650" marR="0" lvl="1" indent="-171450">
              <a:lnSpc>
                <a:spcPct val="107000"/>
              </a:lnSpc>
              <a:spcBef>
                <a:spcPts val="0"/>
              </a:spcBef>
              <a:spcAft>
                <a:spcPts val="800"/>
              </a:spcAft>
              <a:buFont typeface="Arial" panose="020B0604020202020204" pitchFamily="34" charset="0"/>
              <a:buChar char="•"/>
            </a:pPr>
            <a:r>
              <a:rPr lang="en-US" sz="1200">
                <a:effectLst/>
                <a:latin typeface="Calibri" panose="020F0502020204030204" pitchFamily="34" charset="0"/>
                <a:ea typeface="Calibri" panose="020F0502020204030204" pitchFamily="34" charset="0"/>
                <a:cs typeface="Arial" panose="020B0604020202020204" pitchFamily="34" charset="0"/>
              </a:rPr>
              <a:t>Plans and procedures for ethical data collection</a:t>
            </a:r>
          </a:p>
          <a:p>
            <a:pPr marL="628650" marR="0" lvl="1" indent="-171450">
              <a:lnSpc>
                <a:spcPct val="107000"/>
              </a:lnSpc>
              <a:spcBef>
                <a:spcPts val="0"/>
              </a:spcBef>
              <a:spcAft>
                <a:spcPts val="800"/>
              </a:spcAft>
              <a:buFont typeface="Arial" panose="020B0604020202020204" pitchFamily="34" charset="0"/>
              <a:buChar char="•"/>
            </a:pPr>
            <a:r>
              <a:rPr lang="en-US" sz="1200">
                <a:effectLst/>
                <a:latin typeface="Calibri" panose="020F0502020204030204" pitchFamily="34" charset="0"/>
                <a:ea typeface="Calibri" panose="020F0502020204030204" pitchFamily="34" charset="0"/>
                <a:cs typeface="Arial" panose="020B0604020202020204" pitchFamily="34" charset="0"/>
              </a:rPr>
              <a:t>what to do and how to adapt assessment measures to suit contextual needs, </a:t>
            </a:r>
          </a:p>
          <a:p>
            <a:pPr marL="628650" marR="0" lvl="1" indent="-171450">
              <a:lnSpc>
                <a:spcPct val="107000"/>
              </a:lnSpc>
              <a:spcBef>
                <a:spcPts val="0"/>
              </a:spcBef>
              <a:spcAft>
                <a:spcPts val="800"/>
              </a:spcAft>
              <a:buFont typeface="Arial" panose="020B0604020202020204" pitchFamily="34" charset="0"/>
              <a:buChar char="•"/>
            </a:pPr>
            <a:r>
              <a:rPr lang="en-US" sz="1200">
                <a:effectLst/>
                <a:latin typeface="Calibri" panose="020F0502020204030204" pitchFamily="34" charset="0"/>
                <a:ea typeface="Calibri" panose="020F0502020204030204" pitchFamily="34" charset="0"/>
                <a:cs typeface="Arial" panose="020B0604020202020204" pitchFamily="34" charset="0"/>
              </a:rPr>
              <a:t>And a few examples that show how a programmer might include the goal, outcomes, indicators and means of verification from this framework in different, but often-implemented, MHPSS programs in emergency settings.  </a:t>
            </a:r>
          </a:p>
          <a:p>
            <a:pPr marL="171450" marR="0" indent="-171450">
              <a:lnSpc>
                <a:spcPct val="107000"/>
              </a:lnSpc>
              <a:spcBef>
                <a:spcPts val="0"/>
              </a:spcBef>
              <a:spcAft>
                <a:spcPts val="800"/>
              </a:spcAft>
              <a:buFont typeface="Arial" panose="020B0604020202020204" pitchFamily="34" charset="0"/>
              <a:buChar char="•"/>
            </a:pPr>
            <a:endParaRPr lang="en-US" sz="1200">
              <a:effectLst/>
              <a:latin typeface="Calibri" panose="020F0502020204030204" pitchFamily="34" charset="0"/>
              <a:ea typeface="Calibri" panose="020F0502020204030204" pitchFamily="34" charset="0"/>
              <a:cs typeface="Arial" panose="020B0604020202020204" pitchFamily="34" charset="0"/>
            </a:endParaRPr>
          </a:p>
          <a:p>
            <a:pPr marL="171450" marR="0" indent="-171450">
              <a:lnSpc>
                <a:spcPct val="107000"/>
              </a:lnSpc>
              <a:spcBef>
                <a:spcPts val="0"/>
              </a:spcBef>
              <a:spcAft>
                <a:spcPts val="800"/>
              </a:spcAft>
              <a:buFont typeface="Arial" panose="020B0604020202020204" pitchFamily="34" charset="0"/>
              <a:buChar char="•"/>
            </a:pPr>
            <a:r>
              <a:rPr lang="en-US" sz="1200">
                <a:effectLst/>
                <a:latin typeface="Calibri" panose="020F0502020204030204" pitchFamily="34" charset="0"/>
                <a:ea typeface="Calibri" panose="020F0502020204030204" pitchFamily="34" charset="0"/>
                <a:cs typeface="Arial" panose="020B0604020202020204" pitchFamily="34" charset="0"/>
              </a:rPr>
              <a:t>As mentioned there are annexes on each means of verification – both quantitative and qualitative.  </a:t>
            </a:r>
          </a:p>
          <a:p>
            <a:pPr marL="171450" marR="0" indent="-171450">
              <a:lnSpc>
                <a:spcPct val="107000"/>
              </a:lnSpc>
              <a:spcBef>
                <a:spcPts val="0"/>
              </a:spcBef>
              <a:spcAft>
                <a:spcPts val="800"/>
              </a:spcAft>
              <a:buFont typeface="Arial" panose="020B0604020202020204" pitchFamily="34" charset="0"/>
              <a:buChar char="•"/>
            </a:pPr>
            <a:endParaRPr lang="en-US" sz="1200">
              <a:effectLst/>
              <a:latin typeface="Calibri" panose="020F0502020204030204" pitchFamily="34" charset="0"/>
              <a:ea typeface="Calibri" panose="020F0502020204030204" pitchFamily="34" charset="0"/>
              <a:cs typeface="Arial" panose="020B0604020202020204" pitchFamily="34" charset="0"/>
            </a:endParaRPr>
          </a:p>
          <a:p>
            <a:pPr marL="171450" marR="0" indent="-171450">
              <a:lnSpc>
                <a:spcPct val="107000"/>
              </a:lnSpc>
              <a:spcBef>
                <a:spcPts val="0"/>
              </a:spcBef>
              <a:spcAft>
                <a:spcPts val="800"/>
              </a:spcAft>
              <a:buFont typeface="Arial" panose="020B0604020202020204" pitchFamily="34" charset="0"/>
              <a:buChar char="•"/>
            </a:pPr>
            <a:r>
              <a:rPr lang="en-US" sz="1200">
                <a:effectLst/>
                <a:latin typeface="Calibri" panose="020F0502020204030204" pitchFamily="34" charset="0"/>
                <a:ea typeface="Calibri" panose="020F0502020204030204" pitchFamily="34" charset="0"/>
                <a:cs typeface="Arial" panose="020B0604020202020204" pitchFamily="34" charset="0"/>
              </a:rPr>
              <a:t>And finally, the framework briefly mentions the gaps that were identified throughout this process of selecting which </a:t>
            </a:r>
            <a:r>
              <a:rPr lang="en-US" sz="1200" err="1">
                <a:effectLst/>
                <a:latin typeface="Calibri" panose="020F0502020204030204" pitchFamily="34" charset="0"/>
                <a:ea typeface="Calibri" panose="020F0502020204030204" pitchFamily="34" charset="0"/>
                <a:cs typeface="Arial" panose="020B0604020202020204" pitchFamily="34" charset="0"/>
              </a:rPr>
              <a:t>MoV</a:t>
            </a:r>
            <a:r>
              <a:rPr lang="en-US" sz="1200">
                <a:effectLst/>
                <a:latin typeface="Calibri" panose="020F0502020204030204" pitchFamily="34" charset="0"/>
                <a:ea typeface="Calibri" panose="020F0502020204030204" pitchFamily="34" charset="0"/>
                <a:cs typeface="Arial" panose="020B0604020202020204" pitchFamily="34" charset="0"/>
              </a:rPr>
              <a:t> to include in the framework.  This offers a few suggested areas for future research, such as additional assessment measures needed for children, adolescents, young and older adults, as well as simpler and more assessments needed for social constructs, such as pro-social social </a:t>
            </a:r>
            <a:r>
              <a:rPr lang="en-US" sz="1200" err="1">
                <a:effectLst/>
                <a:latin typeface="Calibri" panose="020F0502020204030204" pitchFamily="34" charset="0"/>
                <a:ea typeface="Calibri" panose="020F0502020204030204" pitchFamily="34" charset="0"/>
                <a:cs typeface="Arial" panose="020B0604020202020204" pitchFamily="34" charset="0"/>
              </a:rPr>
              <a:t>behaviour</a:t>
            </a:r>
            <a:r>
              <a:rPr lang="en-US" sz="1200">
                <a:effectLst/>
                <a:latin typeface="Calibri" panose="020F0502020204030204" pitchFamily="34" charset="0"/>
                <a:ea typeface="Calibri" panose="020F0502020204030204" pitchFamily="34" charset="0"/>
                <a:cs typeface="Arial" panose="020B0604020202020204" pitchFamily="34" charset="0"/>
              </a:rPr>
              <a:t> and social connectedness.</a:t>
            </a:r>
          </a:p>
          <a:p>
            <a:pPr marL="0" lvl="0" indent="0" algn="l" rtl="0">
              <a:lnSpc>
                <a:spcPct val="100000"/>
              </a:lnSpc>
              <a:spcBef>
                <a:spcPts val="0"/>
              </a:spcBef>
              <a:spcAft>
                <a:spcPts val="0"/>
              </a:spcAft>
              <a:buSzPts val="1400"/>
              <a:buNone/>
            </a:pPr>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07DFC79-30DA-484F-85C8-36E3971802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936152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Questions to the participants: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07000"/>
              </a:lnSpc>
              <a:spcAft>
                <a:spcPts val="800"/>
              </a:spcAft>
            </a:pPr>
            <a:r>
              <a:rPr lang="en-GB" sz="1800" b="1">
                <a:effectLst/>
                <a:latin typeface="Calibri" panose="020F0502020204030204" pitchFamily="34" charset="0"/>
                <a:ea typeface="Calibri" panose="020F0502020204030204" pitchFamily="34" charset="0"/>
                <a:cs typeface="Times New Roman" panose="02020603050405020304" pitchFamily="18" charset="0"/>
              </a:rPr>
              <a:t>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solidFill>
                  <a:srgbClr val="313537"/>
                </a:solidFill>
                <a:effectLst/>
                <a:latin typeface="Lato" panose="020F0502020204030203" pitchFamily="34" charset="0"/>
                <a:ea typeface="Calibri" panose="020F0502020204030204" pitchFamily="34" charset="0"/>
                <a:cs typeface="Times New Roman" panose="02020603050405020304" pitchFamily="18" charset="0"/>
              </a:rPr>
              <a:t>   </a:t>
            </a:r>
            <a:r>
              <a:rPr lang="en-GB" sz="1800">
                <a:effectLst/>
                <a:latin typeface="Calibri" panose="020F0502020204030204" pitchFamily="34" charset="0"/>
                <a:ea typeface="Times New Roman" panose="02020603050405020304" pitchFamily="18" charset="0"/>
                <a:cs typeface="Times New Roman" panose="02020603050405020304" pitchFamily="18" charset="0"/>
              </a:rPr>
              <a:t>What are the stages of PM cycle?</a:t>
            </a:r>
            <a:r>
              <a:rPr lang="en-GB" sz="1800">
                <a:solidFill>
                  <a:srgbClr val="313537"/>
                </a:solidFill>
                <a:effectLst/>
                <a:latin typeface="Lato" panose="020F0502020204030203" pitchFamily="34" charset="0"/>
                <a:ea typeface="Calibri" panose="020F0502020204030204" pitchFamily="34" charset="0"/>
                <a:cs typeface="Times New Roman" panose="02020603050405020304" pitchFamily="18" charset="0"/>
              </a:rPr>
              <a:t> </a:t>
            </a:r>
          </a:p>
          <a:p>
            <a:pPr>
              <a:lnSpc>
                <a:spcPct val="107000"/>
              </a:lnSpc>
              <a:spcAft>
                <a:spcPts val="800"/>
              </a:spcAft>
            </a:pPr>
            <a:endParaRPr lang="en-GB" sz="1800">
              <a:solidFill>
                <a:srgbClr val="313537"/>
              </a:solidFill>
              <a:effectLst/>
              <a:latin typeface="Lato" panose="020F0502020204030203"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en-GB" sz="1800">
                <a:effectLst/>
                <a:latin typeface="Calibri" panose="020F0502020204030204" pitchFamily="34" charset="0"/>
                <a:ea typeface="Calibri" panose="020F0502020204030204" pitchFamily="34" charset="0"/>
                <a:cs typeface="Times New Roman" panose="02020603050405020304" pitchFamily="18" charset="0"/>
              </a:rPr>
              <a:t>Take out one puzzle and find your group </a:t>
            </a:r>
          </a:p>
          <a:p>
            <a:pPr marL="342900" lvl="0" indent="-342900">
              <a:lnSpc>
                <a:spcPct val="107000"/>
              </a:lnSpc>
              <a:buFont typeface="+mj-lt"/>
              <a:buAutoNum type="arabicPeriod"/>
            </a:pPr>
            <a:r>
              <a:rPr lang="en-GB" sz="1800">
                <a:effectLst/>
                <a:latin typeface="Calibri" panose="020F0502020204030204" pitchFamily="34" charset="0"/>
                <a:ea typeface="Calibri" panose="020F0502020204030204" pitchFamily="34" charset="0"/>
                <a:cs typeface="Times New Roman" panose="02020603050405020304" pitchFamily="18" charset="0"/>
              </a:rPr>
              <a:t>In the group draw a programme </a:t>
            </a:r>
            <a:r>
              <a:rPr lang="en-GB" sz="1800" err="1">
                <a:effectLst/>
                <a:latin typeface="Calibri" panose="020F0502020204030204" pitchFamily="34" charset="0"/>
                <a:ea typeface="Calibri" panose="020F0502020204030204" pitchFamily="34" charset="0"/>
                <a:cs typeface="Times New Roman" panose="02020603050405020304" pitchFamily="18" charset="0"/>
              </a:rPr>
              <a:t>mgt</a:t>
            </a:r>
            <a:r>
              <a:rPr lang="en-GB" sz="1800">
                <a:effectLst/>
                <a:latin typeface="Calibri" panose="020F0502020204030204" pitchFamily="34" charset="0"/>
                <a:ea typeface="Calibri" panose="020F0502020204030204" pitchFamily="34" charset="0"/>
                <a:cs typeface="Times New Roman" panose="02020603050405020304" pitchFamily="18" charset="0"/>
              </a:rPr>
              <a:t> cycle and write the 3 stages of programming </a:t>
            </a:r>
          </a:p>
          <a:p>
            <a:pPr marL="342900" lvl="0" indent="-342900">
              <a:lnSpc>
                <a:spcPct val="107000"/>
              </a:lnSpc>
              <a:spcAft>
                <a:spcPts val="800"/>
              </a:spcAft>
              <a:buFont typeface="+mj-lt"/>
              <a:buAutoNum type="arabicPeriod"/>
            </a:pPr>
            <a:r>
              <a:rPr lang="en-GB" sz="1800">
                <a:effectLst/>
                <a:latin typeface="Calibri" panose="020F0502020204030204" pitchFamily="34" charset="0"/>
                <a:ea typeface="Calibri" panose="020F0502020204030204" pitchFamily="34" charset="0"/>
                <a:cs typeface="Times New Roman" panose="02020603050405020304" pitchFamily="18" charset="0"/>
              </a:rPr>
              <a:t>There are different PMER activities carried out on the different stages of the cycle . Here are the cards please Place the cards on the right place </a:t>
            </a:r>
          </a:p>
          <a:p>
            <a:pPr>
              <a:lnSpc>
                <a:spcPct val="107000"/>
              </a:lnSpc>
              <a:spcAft>
                <a:spcPts val="800"/>
              </a:spcAft>
            </a:pP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endParaRPr lang="en-GB"/>
          </a:p>
          <a:p>
            <a:pPr>
              <a:lnSpc>
                <a:spcPct val="107000"/>
              </a:lnSpc>
              <a:spcAft>
                <a:spcPts val="800"/>
              </a:spcAft>
            </a:pPr>
            <a:r>
              <a:rPr lang="en-GB" sz="18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Questions to the participants: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solidFill>
                  <a:srgbClr val="313537"/>
                </a:solidFill>
                <a:effectLst/>
                <a:latin typeface="Lato" panose="020F0502020204030203" pitchFamily="34" charset="0"/>
                <a:ea typeface="Calibri" panose="020F0502020204030204" pitchFamily="34" charset="0"/>
                <a:cs typeface="Times New Roman" panose="02020603050405020304" pitchFamily="18" charset="0"/>
              </a:rPr>
              <a:t>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a:effectLst/>
                <a:latin typeface="Calibri" panose="020F0502020204030204" pitchFamily="34" charset="0"/>
                <a:ea typeface="Calibri" panose="020F0502020204030204" pitchFamily="34" charset="0"/>
                <a:cs typeface="Times New Roman" panose="02020603050405020304" pitchFamily="18" charset="0"/>
              </a:rPr>
              <a:t>Back to the circle = how was this activity ? was the order of the PMER activities obvious and logical </a:t>
            </a:r>
          </a:p>
          <a:p>
            <a:endParaRPr lang="en-GB"/>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13</a:t>
            </a:fld>
            <a:endParaRPr lang="en-US" altLang="ru-RU"/>
          </a:p>
        </p:txBody>
      </p:sp>
    </p:spTree>
    <p:extLst>
      <p:ext uri="{BB962C8B-B14F-4D97-AF65-F5344CB8AC3E}">
        <p14:creationId xmlns:p14="http://schemas.microsoft.com/office/powerpoint/2010/main" val="41538866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mn-lt"/>
                <a:ea typeface="+mn-ea"/>
                <a:cs typeface="+mn-cs"/>
              </a:rPr>
              <a:t>Let’s spend a little time now on how the M&amp;E framework can be used and implemented in reality.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200" b="0" i="0" u="none" strike="noStrike" kern="1200" cap="none" spc="0" normalizeH="0" baseline="0" noProof="0">
              <a:ln>
                <a:noFill/>
              </a:ln>
              <a:solidFill>
                <a:prstClr val="black"/>
              </a:solidFill>
              <a:effectLst/>
              <a:uLnTx/>
              <a:uFillTx/>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mn-lt"/>
                <a:ea typeface="+mn-ea"/>
                <a:cs typeface="+mn-cs"/>
              </a:rPr>
              <a:t>When looking at the Framework, it can be a bit overwhelming.  So let’s look carefully at how this can be broken down to six main steps that will support MHPSS M&amp;E planning and implementation.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200" b="0" i="0" u="none" strike="noStrike" kern="1200" cap="none" spc="0" normalizeH="0" baseline="0" noProof="0">
              <a:ln>
                <a:noFill/>
              </a:ln>
              <a:solidFill>
                <a:prstClr val="black"/>
              </a:solidFill>
              <a:effectLst/>
              <a:uLnTx/>
              <a:uFillTx/>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1" i="0" u="none" strike="noStrike" kern="1200" cap="none" spc="0" normalizeH="0" baseline="0" noProof="0">
                <a:ln>
                  <a:noFill/>
                </a:ln>
                <a:solidFill>
                  <a:prstClr val="black"/>
                </a:solidFill>
                <a:effectLst/>
                <a:uLnTx/>
                <a:uFillTx/>
                <a:latin typeface="+mn-lt"/>
                <a:ea typeface="+mn-ea"/>
                <a:cs typeface="+mn-cs"/>
              </a:rPr>
              <a:t>Firstly, </a:t>
            </a:r>
            <a:r>
              <a:rPr kumimoji="0" lang="en-US" sz="1200" b="0" i="0" u="none" strike="noStrike" kern="1200" cap="none" spc="0" normalizeH="0" baseline="0" noProof="0">
                <a:ln>
                  <a:noFill/>
                </a:ln>
                <a:solidFill>
                  <a:prstClr val="black"/>
                </a:solidFill>
                <a:effectLst/>
                <a:uLnTx/>
                <a:uFillTx/>
                <a:latin typeface="+mn-lt"/>
                <a:ea typeface="+mn-ea"/>
                <a:cs typeface="+mn-cs"/>
              </a:rPr>
              <a:t>MHPSS </a:t>
            </a:r>
            <a:r>
              <a:rPr kumimoji="0" lang="en-US" sz="1200" b="0" i="0" u="none" strike="noStrike" kern="1200" cap="none" spc="0" normalizeH="0" baseline="0" noProof="0" err="1">
                <a:ln>
                  <a:noFill/>
                </a:ln>
                <a:solidFill>
                  <a:prstClr val="black"/>
                </a:solidFill>
                <a:effectLst/>
                <a:uLnTx/>
                <a:uFillTx/>
                <a:latin typeface="+mn-lt"/>
                <a:ea typeface="+mn-ea"/>
                <a:cs typeface="+mn-cs"/>
              </a:rPr>
              <a:t>programmes</a:t>
            </a:r>
            <a:r>
              <a:rPr kumimoji="0" lang="en-US" sz="1200" b="0" i="0" u="none" strike="noStrike" kern="1200" cap="none" spc="0" normalizeH="0" baseline="0" noProof="0">
                <a:ln>
                  <a:noFill/>
                </a:ln>
                <a:solidFill>
                  <a:prstClr val="black"/>
                </a:solidFill>
                <a:effectLst/>
                <a:uLnTx/>
                <a:uFillTx/>
                <a:latin typeface="+mn-lt"/>
                <a:ea typeface="+mn-ea"/>
                <a:cs typeface="+mn-cs"/>
              </a:rPr>
              <a:t> should always be designed based on the needs of people affected by the crisis and the key issues to be addressed, based on an MHPSS needs assessment. How to conduct MHPSS needs assessments is covered later in a separate module of this course. This is step one.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200" b="0" i="0" u="none" strike="noStrike" kern="1200" cap="none" spc="0" normalizeH="0" baseline="0" noProof="0">
              <a:ln>
                <a:noFill/>
              </a:ln>
              <a:solidFill>
                <a:prstClr val="black"/>
              </a:solidFill>
              <a:effectLst/>
              <a:uLnTx/>
              <a:uFillTx/>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1" i="0" u="none" strike="noStrike" kern="1200" cap="none" spc="0" normalizeH="0" baseline="0" noProof="0">
                <a:ln>
                  <a:noFill/>
                </a:ln>
                <a:solidFill>
                  <a:prstClr val="black"/>
                </a:solidFill>
                <a:effectLst/>
                <a:uLnTx/>
                <a:uFillTx/>
                <a:latin typeface="+mn-lt"/>
                <a:ea typeface="+mn-ea"/>
                <a:cs typeface="+mn-cs"/>
              </a:rPr>
              <a:t>In Step 2</a:t>
            </a:r>
            <a:r>
              <a:rPr kumimoji="0" lang="en-US" sz="1200" b="0" i="0" u="none" strike="noStrike" kern="1200" cap="none" spc="0" normalizeH="0" baseline="0" noProof="0">
                <a:ln>
                  <a:noFill/>
                </a:ln>
                <a:solidFill>
                  <a:prstClr val="black"/>
                </a:solidFill>
                <a:effectLst/>
                <a:uLnTx/>
                <a:uFillTx/>
                <a:latin typeface="+mn-lt"/>
                <a:ea typeface="+mn-ea"/>
                <a:cs typeface="+mn-cs"/>
              </a:rPr>
              <a:t>, From this needs assessment, the framework can be used to design a logical framework, or log frame, using the goal, outcomes and indicators, to plan what kind of programme you want to design and implement to address these needs.  We suggest incorporating at least ONE goal impact indicator from the framework, plus one of the recommended means of verification related to that goal impact indicator; plus at least ONE outcome and corresponding outcome indicator from the framework.  Of course, you can use more of the indicators or outcomes or means of verification, but by all MHPSS programmes selecting at least some of the elements from the framework, a greater body of evidence for impact can be established for global MHPSS work over time.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1200" b="0" i="0" u="none" strike="noStrike" kern="1200" cap="none" spc="0" normalizeH="0" baseline="0" noProof="0">
              <a:ln>
                <a:noFill/>
              </a:ln>
              <a:solidFill>
                <a:prstClr val="black"/>
              </a:solidFill>
              <a:effectLst/>
              <a:uLnTx/>
              <a:uFillTx/>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1" i="0" u="none" strike="noStrike" kern="1200" cap="none" spc="0" normalizeH="0" baseline="0" noProof="0">
                <a:ln>
                  <a:noFill/>
                </a:ln>
                <a:solidFill>
                  <a:prstClr val="black"/>
                </a:solidFill>
                <a:effectLst/>
                <a:uLnTx/>
                <a:uFillTx/>
                <a:latin typeface="+mn-lt"/>
                <a:ea typeface="+mn-ea"/>
                <a:cs typeface="+mn-cs"/>
              </a:rPr>
              <a:t>In the third step, </a:t>
            </a:r>
            <a:r>
              <a:rPr kumimoji="0" lang="en-US" sz="1200" b="0" i="0" u="none" strike="noStrike" kern="1200" cap="none" spc="0" normalizeH="0" baseline="0" noProof="0">
                <a:ln>
                  <a:noFill/>
                </a:ln>
                <a:solidFill>
                  <a:prstClr val="black"/>
                </a:solidFill>
                <a:effectLst/>
                <a:uLnTx/>
                <a:uFillTx/>
                <a:latin typeface="+mn-lt"/>
                <a:ea typeface="+mn-ea"/>
                <a:cs typeface="+mn-cs"/>
              </a:rPr>
              <a:t>the framework can support in selecting the </a:t>
            </a:r>
            <a:r>
              <a:rPr kumimoji="0" lang="en-US" sz="1200" b="0" i="0" u="none" strike="noStrike" kern="1200" cap="none" spc="0" normalizeH="0" baseline="0" noProof="0" err="1">
                <a:ln>
                  <a:noFill/>
                </a:ln>
                <a:solidFill>
                  <a:prstClr val="black"/>
                </a:solidFill>
                <a:effectLst/>
                <a:uLnTx/>
                <a:uFillTx/>
                <a:latin typeface="+mn-lt"/>
                <a:ea typeface="+mn-ea"/>
                <a:cs typeface="+mn-cs"/>
              </a:rPr>
              <a:t>MoV</a:t>
            </a:r>
            <a:r>
              <a:rPr kumimoji="0" lang="en-US" sz="1200" b="0" i="0" u="none" strike="noStrike" kern="1200" cap="none" spc="0" normalizeH="0" baseline="0" noProof="0">
                <a:ln>
                  <a:noFill/>
                </a:ln>
                <a:solidFill>
                  <a:prstClr val="black"/>
                </a:solidFill>
                <a:effectLst/>
                <a:uLnTx/>
                <a:uFillTx/>
                <a:latin typeface="+mn-lt"/>
                <a:ea typeface="+mn-ea"/>
                <a:cs typeface="+mn-cs"/>
              </a:rPr>
              <a:t> that are relevant to the goal and outcomes you’ve selected. You’ll want to also consider things like whether the </a:t>
            </a:r>
            <a:r>
              <a:rPr kumimoji="0" lang="en-US" sz="1200" b="0" i="0" u="none" strike="noStrike" kern="1200" cap="none" spc="0" normalizeH="0" baseline="0" noProof="0" err="1">
                <a:ln>
                  <a:noFill/>
                </a:ln>
                <a:solidFill>
                  <a:prstClr val="black"/>
                </a:solidFill>
                <a:effectLst/>
                <a:uLnTx/>
                <a:uFillTx/>
                <a:latin typeface="+mn-lt"/>
                <a:ea typeface="+mn-ea"/>
                <a:cs typeface="+mn-cs"/>
              </a:rPr>
              <a:t>MoV</a:t>
            </a:r>
            <a:r>
              <a:rPr kumimoji="0" lang="en-US" sz="1200" b="0" i="0" u="none" strike="noStrike" kern="1200" cap="none" spc="0" normalizeH="0" baseline="0" noProof="0">
                <a:ln>
                  <a:noFill/>
                </a:ln>
                <a:solidFill>
                  <a:prstClr val="black"/>
                </a:solidFill>
                <a:effectLst/>
                <a:uLnTx/>
                <a:uFillTx/>
                <a:latin typeface="+mn-lt"/>
                <a:ea typeface="+mn-ea"/>
                <a:cs typeface="+mn-cs"/>
              </a:rPr>
              <a:t> needs to be adapted, if it can be used as is and scored and how it will be implemented.  All of these considerations are provided in the guidance in the framework document.  There is also very brief guidance or considerations if you might need to consider creating a new means of verification.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200" b="0" i="0" u="none" strike="noStrike" kern="1200" cap="none" spc="0" normalizeH="0" baseline="0" noProof="0">
              <a:ln>
                <a:noFill/>
              </a:ln>
              <a:solidFill>
                <a:prstClr val="black"/>
              </a:solidFill>
              <a:effectLst/>
              <a:uLnTx/>
              <a:uFillTx/>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1" i="0" u="none" strike="noStrike" kern="1200" cap="none" spc="0" normalizeH="0" baseline="0" noProof="0">
                <a:ln>
                  <a:noFill/>
                </a:ln>
                <a:solidFill>
                  <a:prstClr val="black"/>
                </a:solidFill>
                <a:effectLst/>
                <a:uLnTx/>
                <a:uFillTx/>
                <a:latin typeface="+mn-lt"/>
                <a:ea typeface="+mn-ea"/>
                <a:cs typeface="+mn-cs"/>
              </a:rPr>
              <a:t>In Step four </a:t>
            </a:r>
            <a:r>
              <a:rPr kumimoji="0" lang="en-US" sz="1200" b="0" i="0" u="none" strike="noStrike" kern="1200" cap="none" spc="0" normalizeH="0" baseline="0" noProof="0">
                <a:ln>
                  <a:noFill/>
                </a:ln>
                <a:solidFill>
                  <a:prstClr val="black"/>
                </a:solidFill>
                <a:effectLst/>
                <a:uLnTx/>
                <a:uFillTx/>
                <a:latin typeface="+mn-lt"/>
                <a:ea typeface="+mn-ea"/>
                <a:cs typeface="+mn-cs"/>
              </a:rPr>
              <a:t>– you can rely on the framework to support in planning how your M&amp;E data will actually be collected. Th M&amp;E framework provides guidance on critical topics such as obtaining informed consent, data storage and protection, confidentiality, sampling methods, training for data collectors, safety of data collectors, amongst others.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200" b="0" i="0" u="none" strike="noStrike" kern="1200" cap="none" spc="0" normalizeH="0" baseline="0" noProof="0">
              <a:ln>
                <a:noFill/>
              </a:ln>
              <a:solidFill>
                <a:prstClr val="black"/>
              </a:solidFill>
              <a:effectLst/>
              <a:uLnTx/>
              <a:uFillTx/>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1" i="0" u="none" strike="noStrike" kern="1200" cap="none" spc="0" normalizeH="0" baseline="0" noProof="0">
                <a:ln>
                  <a:noFill/>
                </a:ln>
                <a:solidFill>
                  <a:prstClr val="black"/>
                </a:solidFill>
                <a:effectLst/>
                <a:uLnTx/>
                <a:uFillTx/>
                <a:latin typeface="+mn-lt"/>
                <a:ea typeface="+mn-ea"/>
                <a:cs typeface="+mn-cs"/>
              </a:rPr>
              <a:t>In step five</a:t>
            </a:r>
            <a:r>
              <a:rPr kumimoji="0" lang="en-US" sz="1200" b="0" i="0" u="none" strike="noStrike" kern="1200" cap="none" spc="0" normalizeH="0" baseline="0" noProof="0">
                <a:ln>
                  <a:noFill/>
                </a:ln>
                <a:solidFill>
                  <a:prstClr val="black"/>
                </a:solidFill>
                <a:effectLst/>
                <a:uLnTx/>
                <a:uFillTx/>
                <a:latin typeface="+mn-lt"/>
                <a:ea typeface="+mn-ea"/>
                <a:cs typeface="+mn-cs"/>
              </a:rPr>
              <a:t>, the framework also provides guidance on entering, </a:t>
            </a:r>
            <a:r>
              <a:rPr kumimoji="0" lang="en-US" sz="1200" b="0" i="0" u="none" strike="noStrike" kern="1200" cap="none" spc="0" normalizeH="0" baseline="0" noProof="0" err="1">
                <a:ln>
                  <a:noFill/>
                </a:ln>
                <a:solidFill>
                  <a:prstClr val="black"/>
                </a:solidFill>
                <a:effectLst/>
                <a:uLnTx/>
                <a:uFillTx/>
                <a:latin typeface="+mn-lt"/>
                <a:ea typeface="+mn-ea"/>
                <a:cs typeface="+mn-cs"/>
              </a:rPr>
              <a:t>analysing</a:t>
            </a:r>
            <a:r>
              <a:rPr kumimoji="0" lang="en-US" sz="1200" b="0" i="0" u="none" strike="noStrike" kern="1200" cap="none" spc="0" normalizeH="0" baseline="0" noProof="0">
                <a:ln>
                  <a:noFill/>
                </a:ln>
                <a:solidFill>
                  <a:prstClr val="black"/>
                </a:solidFill>
                <a:effectLst/>
                <a:uLnTx/>
                <a:uFillTx/>
                <a:latin typeface="+mn-lt"/>
                <a:ea typeface="+mn-ea"/>
                <a:cs typeface="+mn-cs"/>
              </a:rPr>
              <a:t> and reporting data, which is necessary for us and others to learn from the M&amp;E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200" b="0" i="0" u="none" strike="noStrike" kern="1200" cap="none" spc="0" normalizeH="0" baseline="0" noProof="0">
              <a:ln>
                <a:noFill/>
              </a:ln>
              <a:solidFill>
                <a:prstClr val="black"/>
              </a:solidFill>
              <a:effectLst/>
              <a:uLnTx/>
              <a:uFillTx/>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1" i="0" u="none" strike="noStrike" kern="1200" cap="none" spc="0" normalizeH="0" baseline="0" noProof="0">
                <a:ln>
                  <a:noFill/>
                </a:ln>
                <a:solidFill>
                  <a:prstClr val="black"/>
                </a:solidFill>
                <a:effectLst/>
                <a:uLnTx/>
                <a:uFillTx/>
                <a:latin typeface="+mn-lt"/>
                <a:ea typeface="+mn-ea"/>
                <a:cs typeface="+mn-cs"/>
              </a:rPr>
              <a:t>Finally, step 6 </a:t>
            </a:r>
            <a:r>
              <a:rPr kumimoji="0" lang="en-US" sz="1200" b="0" i="0" u="none" strike="noStrike" kern="1200" cap="none" spc="0" normalizeH="0" baseline="0" noProof="0">
                <a:ln>
                  <a:noFill/>
                </a:ln>
                <a:solidFill>
                  <a:prstClr val="black"/>
                </a:solidFill>
                <a:effectLst/>
                <a:uLnTx/>
                <a:uFillTx/>
                <a:latin typeface="+mn-lt"/>
                <a:ea typeface="+mn-ea"/>
                <a:cs typeface="+mn-cs"/>
              </a:rPr>
              <a:t>the framework recommends sharing the results of M&amp;E with key partners, donors and others. Related to step six, the framework also emphasizes the importance of sharing results with the community affected who participated in the M&amp;E process.  Of course, as part of this step is the recommendation that based on M&amp;E learnings, programmes – whether they be existing or new programmes – revise implementation for improved work and greater impact in the future.</a:t>
            </a:r>
          </a:p>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07DFC79-30DA-484F-85C8-36E3971802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599779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a:t>In addition to this video, there are also a number of practical demonstration videos of experts who describe using the framework in the field. </a:t>
            </a:r>
          </a:p>
          <a:p>
            <a:pPr marL="171450" indent="-171450">
              <a:buFont typeface="Arial" panose="020B0604020202020204" pitchFamily="34" charset="0"/>
              <a:buChar char="•"/>
            </a:pPr>
            <a:r>
              <a:rPr lang="en-US"/>
              <a:t>These videos were produced as part of the launch of this tool and can be accessed on the playlist linked on the page here.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07DFC79-30DA-484F-85C8-36E3971802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480824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a:t>Sometimes, M&amp;E can feel overwhelming.  It’s often hardest when undertaking M&amp;E for the first time, or if a new type of MHPSS programme is being implemented.</a:t>
            </a:r>
          </a:p>
          <a:p>
            <a:pPr marL="171450" indent="-171450">
              <a:buFont typeface="Arial" panose="020B0604020202020204" pitchFamily="34" charset="0"/>
              <a:buChar char="•"/>
            </a:pPr>
            <a:r>
              <a:rPr lang="en-US"/>
              <a:t>To support uptake and implementation of this M&amp;E tool, the IASC MHPSS Reference Group has established an M&amp;E Helpdesk</a:t>
            </a:r>
          </a:p>
          <a:p>
            <a:pPr marL="171450" indent="-171450">
              <a:buFont typeface="Arial" panose="020B0604020202020204" pitchFamily="34" charset="0"/>
              <a:buChar char="•"/>
            </a:pPr>
            <a:r>
              <a:rPr lang="en-US"/>
              <a:t>If you would like support in using the framework in your own work, you can contact the helpdesk by email or via the contact form displayed here</a:t>
            </a:r>
          </a:p>
          <a:p>
            <a:pPr marL="171450" indent="-171450">
              <a:buFont typeface="Arial" panose="020B0604020202020204" pitchFamily="34" charset="0"/>
              <a:buChar char="•"/>
            </a:pPr>
            <a:r>
              <a:rPr lang="en-US"/>
              <a:t>The goal of the helpdesk is to provide timely and practical support to MHPSS programmes in establishing and implemented M&amp;E plans using the IASC Common M&amp;E Framework for MHPSS.  We hope this framework and this helpdesk, are useful resources to strengthen M&amp;E in MHPSS programmes and to ultimately, ensure safe and effective MHPSS reposes in Emergency Settings.</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07DFC79-30DA-484F-85C8-36E3971802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871973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71450" marR="0" indent="-171450">
              <a:lnSpc>
                <a:spcPct val="107000"/>
              </a:lnSpc>
              <a:spcBef>
                <a:spcPts val="0"/>
              </a:spcBef>
              <a:spcAft>
                <a:spcPts val="800"/>
              </a:spcAft>
              <a:buFont typeface="Arial" panose="020B0604020202020204" pitchFamily="34" charset="0"/>
              <a:buChar char="•"/>
            </a:pPr>
            <a:r>
              <a:rPr lang="en-GB" sz="1200">
                <a:effectLst/>
                <a:latin typeface="Calibri" panose="020F0502020204030204" pitchFamily="34" charset="0"/>
                <a:ea typeface="Calibri" panose="020F0502020204030204" pitchFamily="34" charset="0"/>
                <a:cs typeface="Arial" panose="020B0604020202020204" pitchFamily="34" charset="0"/>
              </a:rPr>
              <a:t>Thank you.</a:t>
            </a:r>
          </a:p>
          <a:p>
            <a:pPr marL="171450" lvl="0" indent="-171450" algn="l" rtl="0">
              <a:lnSpc>
                <a:spcPct val="100000"/>
              </a:lnSpc>
              <a:spcBef>
                <a:spcPts val="0"/>
              </a:spcBef>
              <a:spcAft>
                <a:spcPts val="0"/>
              </a:spcAft>
              <a:buSzPts val="1400"/>
              <a:buFont typeface="Arial" panose="020B0604020202020204" pitchFamily="34" charset="0"/>
              <a:buChar char="•"/>
            </a:pPr>
            <a:endParaRPr lang="en-GB"/>
          </a:p>
          <a:p>
            <a:endParaRPr lang="en-GB">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907DFC79-30DA-484F-85C8-36E3971802A1}" type="slidenum">
              <a:rPr lang="en-US" smtClean="0"/>
              <a:t>66</a:t>
            </a:fld>
            <a:endParaRPr lang="en-US"/>
          </a:p>
        </p:txBody>
      </p:sp>
    </p:spTree>
    <p:extLst>
      <p:ext uri="{BB962C8B-B14F-4D97-AF65-F5344CB8AC3E}">
        <p14:creationId xmlns:p14="http://schemas.microsoft.com/office/powerpoint/2010/main" val="16413976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l" rtl="0" eaLnBrk="1" fontAlgn="t" latinLnBrk="0" hangingPunct="1">
              <a:spcBef>
                <a:spcPts val="0"/>
              </a:spcBef>
              <a:spcAft>
                <a:spcPts val="0"/>
              </a:spcAft>
            </a:pPr>
            <a:r>
              <a:rPr lang="en-GB" sz="1800" b="1" i="0" u="none" strike="noStrike" kern="1200">
                <a:solidFill>
                  <a:srgbClr val="3F3F3F"/>
                </a:solidFill>
                <a:effectLst/>
                <a:latin typeface="Calibri" panose="020F0502020204030204" pitchFamily="34" charset="0"/>
              </a:rPr>
              <a:t>1) Open a KOBO account </a:t>
            </a:r>
            <a:r>
              <a:rPr lang="en-GB" sz="1800" b="0" i="0" u="none" strike="noStrike" kern="1200">
                <a:solidFill>
                  <a:schemeClr val="tx1"/>
                </a:solidFill>
                <a:effectLst/>
                <a:latin typeface="Arial" panose="020B0604020202020204" pitchFamily="34" charset="0"/>
              </a:rPr>
              <a:t>, </a:t>
            </a:r>
            <a:r>
              <a:rPr lang="en-GB" sz="1800" b="1" i="0" u="none" strike="noStrike" kern="1200">
                <a:solidFill>
                  <a:srgbClr val="3F3F3F"/>
                </a:solidFill>
                <a:effectLst/>
                <a:latin typeface="Calibri" panose="020F0502020204030204" pitchFamily="34" charset="0"/>
              </a:rPr>
              <a:t>5 min, </a:t>
            </a:r>
            <a:r>
              <a:rPr lang="en-GB" sz="1800" b="1" i="0" u="none" strike="noStrike" kern="1200">
                <a:solidFill>
                  <a:srgbClr val="FF0000"/>
                </a:solidFill>
                <a:effectLst/>
                <a:latin typeface="Calibri" panose="020F0502020204030204" pitchFamily="34" charset="0"/>
                <a:hlinkClick r:id="rId3"/>
              </a:rPr>
              <a:t>Register KOBO IFRC </a:t>
            </a:r>
            <a:endParaRPr lang="en-GB" sz="1800" b="0" i="0" u="none" strike="noStrike">
              <a:effectLst/>
              <a:latin typeface="Arial" panose="020B0604020202020204" pitchFamily="34" charset="0"/>
            </a:endParaRPr>
          </a:p>
          <a:p>
            <a:pPr marL="0" algn="l" rtl="0" eaLnBrk="1" fontAlgn="t" latinLnBrk="0" hangingPunct="1">
              <a:spcBef>
                <a:spcPts val="0"/>
              </a:spcBef>
              <a:spcAft>
                <a:spcPts val="0"/>
              </a:spcAft>
            </a:pPr>
            <a:r>
              <a:rPr lang="en-GB" sz="1800" b="1" i="0" u="none" strike="noStrike" kern="1200">
                <a:solidFill>
                  <a:srgbClr val="000000"/>
                </a:solidFill>
                <a:effectLst/>
                <a:latin typeface="Calibri" panose="020F0502020204030204" pitchFamily="34" charset="0"/>
              </a:rPr>
              <a:t>2) </a:t>
            </a:r>
            <a:r>
              <a:rPr lang="en-GB" sz="1800" b="0" i="0" u="none" strike="noStrike" kern="1200">
                <a:solidFill>
                  <a:srgbClr val="000000"/>
                </a:solidFill>
                <a:effectLst/>
                <a:latin typeface="Calibri" panose="020F0502020204030204" pitchFamily="34" charset="0"/>
              </a:rPr>
              <a:t>Build a KOBO form to collect baseline  data for your </a:t>
            </a:r>
            <a:r>
              <a:rPr lang="en-GB" sz="1800" b="0" i="0" u="none" strike="noStrike" kern="1200" err="1">
                <a:solidFill>
                  <a:srgbClr val="000000"/>
                </a:solidFill>
                <a:effectLst/>
                <a:latin typeface="Calibri" panose="020F0502020204030204" pitchFamily="34" charset="0"/>
              </a:rPr>
              <a:t>LogFrame</a:t>
            </a:r>
            <a:r>
              <a:rPr lang="en-GB" sz="1800" b="0" i="0" u="none" strike="noStrike" kern="1200">
                <a:solidFill>
                  <a:srgbClr val="000000"/>
                </a:solidFill>
                <a:effectLst/>
                <a:latin typeface="Calibri" panose="020F0502020204030204" pitchFamily="34" charset="0"/>
              </a:rPr>
              <a:t> with both qualitative and quantitative questions</a:t>
            </a:r>
            <a:endParaRPr lang="en-GB" sz="1800" b="0" i="0" u="none" strike="noStrike">
              <a:effectLst/>
              <a:latin typeface="Arial" panose="020B0604020202020204" pitchFamily="34" charset="0"/>
            </a:endParaRPr>
          </a:p>
          <a:p>
            <a:pPr marL="0" algn="l" rtl="0" eaLnBrk="1" fontAlgn="t" latinLnBrk="0" hangingPunct="1">
              <a:spcBef>
                <a:spcPts val="0"/>
              </a:spcBef>
              <a:spcAft>
                <a:spcPts val="0"/>
              </a:spcAft>
            </a:pPr>
            <a:r>
              <a:rPr lang="en-GB" sz="1800" b="0" i="0" u="none" strike="noStrike" kern="1200">
                <a:solidFill>
                  <a:srgbClr val="000000"/>
                </a:solidFill>
                <a:effectLst/>
                <a:latin typeface="Calibri" panose="020F0502020204030204" pitchFamily="34" charset="0"/>
              </a:rPr>
              <a:t>Send links to Sabina: sagra@rodekors.dk, </a:t>
            </a:r>
            <a:r>
              <a:rPr lang="en-GB" sz="1800" b="1" i="0" u="none" strike="noStrike" kern="1200">
                <a:solidFill>
                  <a:srgbClr val="000000"/>
                </a:solidFill>
                <a:effectLst/>
                <a:latin typeface="Calibri" panose="020F0502020204030204" pitchFamily="34" charset="0"/>
              </a:rPr>
              <a:t>15 min </a:t>
            </a:r>
            <a:endParaRPr lang="en-GB" sz="1800" b="0" i="0" u="none" strike="noStrike">
              <a:effectLst/>
              <a:latin typeface="Arial" panose="020B0604020202020204" pitchFamily="34" charset="0"/>
            </a:endParaRPr>
          </a:p>
          <a:p>
            <a:pPr marL="0" algn="l" rtl="0" eaLnBrk="1" fontAlgn="t" latinLnBrk="0" hangingPunct="1">
              <a:spcBef>
                <a:spcPts val="0"/>
              </a:spcBef>
              <a:spcAft>
                <a:spcPts val="0"/>
              </a:spcAft>
            </a:pPr>
            <a:r>
              <a:rPr lang="en-GB" sz="1800" b="0" i="0" u="none" strike="noStrike" kern="1200">
                <a:solidFill>
                  <a:srgbClr val="000000"/>
                </a:solidFill>
                <a:effectLst/>
                <a:latin typeface="Calibri" panose="020F0502020204030204" pitchFamily="34" charset="0"/>
              </a:rPr>
              <a:t>Toolbox </a:t>
            </a:r>
            <a:endParaRPr lang="en-GB" sz="1800" b="0" i="0" u="none" strike="noStrike">
              <a:effectLst/>
              <a:latin typeface="Arial" panose="020B0604020202020204" pitchFamily="34" charset="0"/>
            </a:endParaRPr>
          </a:p>
          <a:p>
            <a:pPr marL="0" algn="l" rtl="0" eaLnBrk="1" fontAlgn="t" latinLnBrk="0" hangingPunct="1">
              <a:spcBef>
                <a:spcPts val="0"/>
              </a:spcBef>
              <a:spcAft>
                <a:spcPts val="0"/>
              </a:spcAft>
            </a:pPr>
            <a:r>
              <a:rPr lang="en-GB" sz="1800" b="0" i="0" u="none" strike="noStrike" kern="1200">
                <a:solidFill>
                  <a:srgbClr val="000000"/>
                </a:solidFill>
                <a:effectLst/>
                <a:latin typeface="Calibri" panose="020F0502020204030204" pitchFamily="34" charset="0"/>
              </a:rPr>
              <a:t>Community and stakeholder survey tool </a:t>
            </a:r>
            <a:endParaRPr lang="en-GB" sz="1800" b="0" i="0" u="none" strike="noStrike">
              <a:effectLst/>
              <a:latin typeface="Arial" panose="020B0604020202020204" pitchFamily="34" charset="0"/>
            </a:endParaRPr>
          </a:p>
          <a:p>
            <a:pPr marL="0" algn="l" rtl="0" eaLnBrk="1" fontAlgn="t" latinLnBrk="0" hangingPunct="1">
              <a:spcBef>
                <a:spcPts val="0"/>
              </a:spcBef>
              <a:spcAft>
                <a:spcPts val="0"/>
              </a:spcAft>
            </a:pPr>
            <a:r>
              <a:rPr lang="en-GB" sz="1800" b="0" i="0" u="none" strike="noStrike" kern="1200">
                <a:solidFill>
                  <a:srgbClr val="000000"/>
                </a:solidFill>
                <a:effectLst/>
                <a:latin typeface="Calibri" panose="020F0502020204030204" pitchFamily="34" charset="0"/>
              </a:rPr>
              <a:t>p.20-23</a:t>
            </a:r>
            <a:endParaRPr lang="en-GB" sz="1800" b="0" i="0" u="none" strike="noStrike">
              <a:effectLst/>
              <a:latin typeface="Arial" panose="020B0604020202020204" pitchFamily="34" charset="0"/>
            </a:endParaRPr>
          </a:p>
          <a:p>
            <a:pPr marL="0" algn="l" rtl="0" eaLnBrk="1" fontAlgn="t" latinLnBrk="0" hangingPunct="1">
              <a:spcBef>
                <a:spcPts val="0"/>
              </a:spcBef>
              <a:spcAft>
                <a:spcPts val="0"/>
              </a:spcAft>
            </a:pPr>
            <a:r>
              <a:rPr lang="en-GB" sz="1800" b="0" i="0" u="none" strike="noStrike" kern="1200">
                <a:solidFill>
                  <a:srgbClr val="000000"/>
                </a:solidFill>
                <a:effectLst/>
                <a:latin typeface="Calibri" panose="020F0502020204030204" pitchFamily="34" charset="0"/>
              </a:rPr>
              <a:t>3) Present the questionnaires to the plenary </a:t>
            </a:r>
            <a:r>
              <a:rPr lang="en-GB" sz="1800" b="0" i="0" u="none" strike="noStrike" kern="1200">
                <a:solidFill>
                  <a:schemeClr val="tx1"/>
                </a:solidFill>
                <a:effectLst/>
                <a:latin typeface="Arial" panose="020B0604020202020204" pitchFamily="34" charset="0"/>
              </a:rPr>
              <a:t> </a:t>
            </a:r>
            <a:r>
              <a:rPr lang="en-GB" sz="1800" b="1" i="0" u="none" strike="noStrike" kern="1200">
                <a:solidFill>
                  <a:srgbClr val="000000"/>
                </a:solidFill>
                <a:effectLst/>
                <a:latin typeface="Calibri" panose="020F0502020204030204" pitchFamily="34" charset="0"/>
              </a:rPr>
              <a:t>20 min</a:t>
            </a:r>
            <a:endParaRPr lang="en-GB" sz="1800" b="0" i="0" u="none" strike="noStrike">
              <a:effectLst/>
              <a:latin typeface="Arial" panose="020B0604020202020204" pitchFamily="34" charset="0"/>
            </a:endParaRPr>
          </a:p>
          <a:p>
            <a:pPr marL="0" algn="l" rtl="0" eaLnBrk="1" fontAlgn="t" latinLnBrk="0" hangingPunct="1">
              <a:spcBef>
                <a:spcPts val="0"/>
              </a:spcBef>
              <a:spcAft>
                <a:spcPts val="0"/>
              </a:spcAft>
            </a:pPr>
            <a:r>
              <a:rPr lang="en-GB" sz="1800" b="0" i="0" u="none" strike="noStrike" kern="1200">
                <a:solidFill>
                  <a:srgbClr val="000000"/>
                </a:solidFill>
                <a:effectLst/>
                <a:latin typeface="Calibri" panose="020F0502020204030204" pitchFamily="34" charset="0"/>
              </a:rPr>
              <a:t>4) Voting to select one questionnaire 5min </a:t>
            </a:r>
            <a:endParaRPr lang="en-GB" sz="1800" b="0" i="0" u="none" strike="noStrike">
              <a:effectLst/>
              <a:latin typeface="Arial" panose="020B0604020202020204" pitchFamily="34" charset="0"/>
            </a:endParaRPr>
          </a:p>
          <a:p>
            <a:pPr marL="0" algn="l" rtl="0" eaLnBrk="1" fontAlgn="t" latinLnBrk="0" hangingPunct="1">
              <a:spcBef>
                <a:spcPts val="0"/>
              </a:spcBef>
              <a:spcAft>
                <a:spcPts val="0"/>
              </a:spcAft>
            </a:pPr>
            <a:r>
              <a:rPr lang="en-GB" sz="1800" b="0" i="0" u="none" strike="noStrike" kern="1200">
                <a:solidFill>
                  <a:srgbClr val="000000"/>
                </a:solidFill>
                <a:effectLst/>
                <a:latin typeface="Calibri" panose="020F0502020204030204" pitchFamily="34" charset="0"/>
              </a:rPr>
              <a:t>5) Fill out the forms, ALL 5</a:t>
            </a:r>
            <a:r>
              <a:rPr lang="en-GB" sz="1800" b="1" i="0" u="none" strike="noStrike" kern="1200">
                <a:solidFill>
                  <a:srgbClr val="000000"/>
                </a:solidFill>
                <a:effectLst/>
                <a:latin typeface="Calibri" panose="020F0502020204030204" pitchFamily="34" charset="0"/>
              </a:rPr>
              <a:t> min</a:t>
            </a:r>
            <a:endParaRPr lang="en-GB" sz="1800" b="0" i="0" u="none" strike="noStrike">
              <a:effectLst/>
              <a:latin typeface="Arial" panose="020B0604020202020204" pitchFamily="34" charset="0"/>
            </a:endParaRPr>
          </a:p>
          <a:p>
            <a:pPr marL="0" algn="l" rtl="0" eaLnBrk="1" fontAlgn="t" latinLnBrk="0" hangingPunct="1">
              <a:spcBef>
                <a:spcPts val="0"/>
              </a:spcBef>
              <a:spcAft>
                <a:spcPts val="0"/>
              </a:spcAft>
            </a:pPr>
            <a:r>
              <a:rPr lang="en-GB" sz="1800" b="1" i="0" u="none" strike="noStrike" kern="1200">
                <a:solidFill>
                  <a:srgbClr val="000000"/>
                </a:solidFill>
                <a:effectLst/>
                <a:latin typeface="Calibri" panose="020F0502020204030204" pitchFamily="34" charset="0"/>
              </a:rPr>
              <a:t>BREAK </a:t>
            </a:r>
            <a:endParaRPr lang="en-GB" sz="1800" b="0" i="0" u="none" strike="noStrike">
              <a:effectLst/>
              <a:latin typeface="Arial" panose="020B0604020202020204" pitchFamily="34" charset="0"/>
            </a:endParaRPr>
          </a:p>
          <a:p>
            <a:pPr marL="0" algn="l" rtl="0" eaLnBrk="1" fontAlgn="t" latinLnBrk="0" hangingPunct="1">
              <a:spcBef>
                <a:spcPts val="0"/>
              </a:spcBef>
              <a:spcAft>
                <a:spcPts val="0"/>
              </a:spcAft>
            </a:pPr>
            <a:r>
              <a:rPr lang="en-GB" sz="1800" b="1" i="0" u="none" strike="noStrike" kern="1200">
                <a:solidFill>
                  <a:srgbClr val="000000"/>
                </a:solidFill>
                <a:effectLst/>
                <a:latin typeface="Calibri" panose="020F0502020204030204" pitchFamily="34" charset="0"/>
              </a:rPr>
              <a:t>15 min </a:t>
            </a:r>
            <a:endParaRPr lang="en-GB" sz="1800" b="0" i="0" u="none" strike="noStrike">
              <a:effectLst/>
              <a:latin typeface="Arial" panose="020B0604020202020204" pitchFamily="34" charset="0"/>
            </a:endParaRPr>
          </a:p>
          <a:p>
            <a:pPr marL="0" algn="l" rtl="0" eaLnBrk="1" fontAlgn="t" latinLnBrk="0" hangingPunct="1">
              <a:spcBef>
                <a:spcPts val="0"/>
              </a:spcBef>
              <a:spcAft>
                <a:spcPts val="0"/>
              </a:spcAft>
            </a:pPr>
            <a:r>
              <a:rPr lang="en-GB" sz="1800" b="0" i="0" u="none" strike="noStrike" kern="1200">
                <a:solidFill>
                  <a:srgbClr val="000000"/>
                </a:solidFill>
                <a:effectLst/>
                <a:latin typeface="Calibri" panose="020F0502020204030204" pitchFamily="34" charset="0"/>
              </a:rPr>
              <a:t>6) Analyse the data and prepare  5 min donor briefing on the baseline </a:t>
            </a:r>
            <a:endParaRPr lang="en-GB" sz="1800" b="0" i="0" u="none" strike="noStrike">
              <a:effectLst/>
              <a:latin typeface="Arial" panose="020B0604020202020204" pitchFamily="34" charset="0"/>
            </a:endParaRPr>
          </a:p>
          <a:p>
            <a:pPr marL="0" algn="l" rtl="0" eaLnBrk="1" fontAlgn="t" latinLnBrk="0" hangingPunct="1">
              <a:spcBef>
                <a:spcPts val="0"/>
              </a:spcBef>
              <a:spcAft>
                <a:spcPts val="0"/>
              </a:spcAft>
            </a:pPr>
            <a:r>
              <a:rPr lang="en-GB" sz="1800" b="1" i="0" u="none" strike="noStrike" kern="1200">
                <a:solidFill>
                  <a:srgbClr val="000000"/>
                </a:solidFill>
                <a:effectLst/>
                <a:latin typeface="Calibri" panose="020F0502020204030204" pitchFamily="34" charset="0"/>
              </a:rPr>
              <a:t>20 min</a:t>
            </a:r>
            <a:endParaRPr lang="en-GB" sz="1800" b="0" i="0" u="none" strike="noStrike">
              <a:effectLst/>
              <a:latin typeface="Arial" panose="020B0604020202020204" pitchFamily="34" charset="0"/>
            </a:endParaRPr>
          </a:p>
          <a:p>
            <a:pPr marL="0" algn="l" rtl="0" eaLnBrk="1" fontAlgn="t" latinLnBrk="0" hangingPunct="1">
              <a:spcBef>
                <a:spcPts val="0"/>
              </a:spcBef>
              <a:spcAft>
                <a:spcPts val="0"/>
              </a:spcAft>
            </a:pPr>
            <a:r>
              <a:rPr lang="en-GB" sz="1800" b="0" i="0" u="none" strike="noStrike" kern="1200">
                <a:solidFill>
                  <a:srgbClr val="000000"/>
                </a:solidFill>
                <a:effectLst/>
                <a:latin typeface="Calibri" panose="020F0502020204030204" pitchFamily="34" charset="0"/>
              </a:rPr>
              <a:t>Guidance note </a:t>
            </a:r>
            <a:endParaRPr lang="en-GB" sz="1800" b="0" i="0" u="none" strike="noStrike">
              <a:effectLst/>
              <a:latin typeface="Arial" panose="020B0604020202020204" pitchFamily="34" charset="0"/>
            </a:endParaRPr>
          </a:p>
          <a:p>
            <a:pPr marL="0" algn="l" rtl="0" eaLnBrk="1" fontAlgn="t" latinLnBrk="0" hangingPunct="1">
              <a:spcBef>
                <a:spcPts val="0"/>
              </a:spcBef>
              <a:spcAft>
                <a:spcPts val="0"/>
              </a:spcAft>
            </a:pPr>
            <a:r>
              <a:rPr lang="en-GB" sz="1800" b="0" i="0" u="none" strike="noStrike" kern="1200">
                <a:solidFill>
                  <a:srgbClr val="000000"/>
                </a:solidFill>
                <a:effectLst/>
                <a:latin typeface="Calibri" panose="020F0502020204030204" pitchFamily="34" charset="0"/>
              </a:rPr>
              <a:t>Planning for data analysis </a:t>
            </a:r>
            <a:endParaRPr lang="en-GB" sz="1800" b="0" i="0" u="none" strike="noStrike">
              <a:effectLst/>
              <a:latin typeface="Arial" panose="020B0604020202020204" pitchFamily="34" charset="0"/>
            </a:endParaRPr>
          </a:p>
          <a:p>
            <a:pPr marL="0" algn="l" rtl="0" eaLnBrk="1" fontAlgn="t" latinLnBrk="0" hangingPunct="1">
              <a:spcBef>
                <a:spcPts val="0"/>
              </a:spcBef>
              <a:spcAft>
                <a:spcPts val="0"/>
              </a:spcAft>
            </a:pPr>
            <a:r>
              <a:rPr lang="en-GB" sz="1800" b="0" i="0" u="none" strike="noStrike" kern="1200">
                <a:solidFill>
                  <a:srgbClr val="000000"/>
                </a:solidFill>
                <a:effectLst/>
                <a:latin typeface="Calibri" panose="020F0502020204030204" pitchFamily="34" charset="0"/>
              </a:rPr>
              <a:t>p.p24-28</a:t>
            </a:r>
            <a:endParaRPr lang="en-GB" sz="1800" b="0" i="0" u="none" strike="noStrike">
              <a:effectLst/>
              <a:latin typeface="Arial" panose="020B0604020202020204" pitchFamily="34" charset="0"/>
            </a:endParaRPr>
          </a:p>
          <a:p>
            <a:pPr marL="0" algn="l" rtl="0" eaLnBrk="1" fontAlgn="t" latinLnBrk="0" hangingPunct="1">
              <a:spcBef>
                <a:spcPts val="0"/>
              </a:spcBef>
              <a:spcAft>
                <a:spcPts val="0"/>
              </a:spcAft>
            </a:pPr>
            <a:r>
              <a:rPr lang="en-GB" sz="1800" b="0" i="0" u="none" strike="noStrike" kern="1200">
                <a:solidFill>
                  <a:srgbClr val="000000"/>
                </a:solidFill>
                <a:effectLst/>
                <a:latin typeface="Calibri" panose="020F0502020204030204" pitchFamily="34" charset="0"/>
              </a:rPr>
              <a:t>7) Present your donor briefing to the plenary </a:t>
            </a:r>
            <a:endParaRPr lang="en-GB" sz="1800" b="0" i="0" u="none" strike="noStrike">
              <a:effectLst/>
              <a:latin typeface="Arial" panose="020B0604020202020204" pitchFamily="34" charset="0"/>
            </a:endParaRPr>
          </a:p>
          <a:p>
            <a:pPr marL="0" algn="l" rtl="0" eaLnBrk="1" fontAlgn="t" latinLnBrk="0" hangingPunct="1">
              <a:spcBef>
                <a:spcPts val="0"/>
              </a:spcBef>
              <a:spcAft>
                <a:spcPts val="0"/>
              </a:spcAft>
            </a:pPr>
            <a:r>
              <a:rPr lang="en-GB" sz="1800" b="1" i="0" u="none" strike="noStrike" kern="1200">
                <a:solidFill>
                  <a:srgbClr val="000000"/>
                </a:solidFill>
                <a:effectLst/>
                <a:latin typeface="Calibri" panose="020F0502020204030204" pitchFamily="34" charset="0"/>
              </a:rPr>
              <a:t>20 min</a:t>
            </a:r>
            <a:endParaRPr lang="en-GB" sz="1800" b="0" i="0" u="none" strike="noStrike">
              <a:effectLst/>
              <a:latin typeface="Arial" panose="020B0604020202020204" pitchFamily="34" charset="0"/>
            </a:endParaRPr>
          </a:p>
          <a:p>
            <a:endParaRPr lang="en-GB"/>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95</a:t>
            </a:fld>
            <a:endParaRPr lang="en-US" altLang="ru-RU"/>
          </a:p>
        </p:txBody>
      </p:sp>
    </p:spTree>
    <p:extLst>
      <p:ext uri="{BB962C8B-B14F-4D97-AF65-F5344CB8AC3E}">
        <p14:creationId xmlns:p14="http://schemas.microsoft.com/office/powerpoint/2010/main" val="20232035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l" rtl="0" eaLnBrk="1" fontAlgn="t" latinLnBrk="0" hangingPunct="1">
              <a:spcBef>
                <a:spcPts val="0"/>
              </a:spcBef>
              <a:spcAft>
                <a:spcPts val="0"/>
              </a:spcAft>
            </a:pPr>
            <a:r>
              <a:rPr lang="en-GB" sz="1800" b="1" i="0" u="none" strike="noStrike" kern="1200">
                <a:solidFill>
                  <a:srgbClr val="3F3F3F"/>
                </a:solidFill>
                <a:effectLst/>
                <a:latin typeface="Calibri" panose="020F0502020204030204" pitchFamily="34" charset="0"/>
              </a:rPr>
              <a:t>1) Open a KOBO account </a:t>
            </a:r>
            <a:r>
              <a:rPr lang="en-GB" sz="1800" b="0" i="0" u="none" strike="noStrike" kern="1200">
                <a:solidFill>
                  <a:schemeClr val="tx1"/>
                </a:solidFill>
                <a:effectLst/>
                <a:latin typeface="Arial" panose="020B0604020202020204" pitchFamily="34" charset="0"/>
              </a:rPr>
              <a:t>, </a:t>
            </a:r>
            <a:r>
              <a:rPr lang="en-GB" sz="1800" b="1" i="0" u="none" strike="noStrike" kern="1200">
                <a:solidFill>
                  <a:srgbClr val="3F3F3F"/>
                </a:solidFill>
                <a:effectLst/>
                <a:latin typeface="Calibri" panose="020F0502020204030204" pitchFamily="34" charset="0"/>
              </a:rPr>
              <a:t>5 min, </a:t>
            </a:r>
            <a:r>
              <a:rPr lang="en-GB" sz="1800" b="1" i="0" u="none" strike="noStrike" kern="1200">
                <a:solidFill>
                  <a:srgbClr val="FF0000"/>
                </a:solidFill>
                <a:effectLst/>
                <a:latin typeface="Calibri" panose="020F0502020204030204" pitchFamily="34" charset="0"/>
                <a:hlinkClick r:id="rId3"/>
              </a:rPr>
              <a:t>Register KOBO IFRC </a:t>
            </a:r>
            <a:endParaRPr lang="en-GB" sz="1800" b="0" i="0" u="none" strike="noStrike">
              <a:effectLst/>
              <a:latin typeface="Arial" panose="020B0604020202020204" pitchFamily="34" charset="0"/>
            </a:endParaRPr>
          </a:p>
          <a:p>
            <a:pPr marL="0" algn="l" rtl="0" eaLnBrk="1" fontAlgn="t" latinLnBrk="0" hangingPunct="1">
              <a:spcBef>
                <a:spcPts val="0"/>
              </a:spcBef>
              <a:spcAft>
                <a:spcPts val="0"/>
              </a:spcAft>
            </a:pPr>
            <a:r>
              <a:rPr lang="en-GB" sz="1800" b="1" i="0" u="none" strike="noStrike" kern="1200">
                <a:solidFill>
                  <a:srgbClr val="000000"/>
                </a:solidFill>
                <a:effectLst/>
                <a:latin typeface="Calibri" panose="020F0502020204030204" pitchFamily="34" charset="0"/>
              </a:rPr>
              <a:t>2) </a:t>
            </a:r>
            <a:r>
              <a:rPr lang="en-GB" sz="1800" b="0" i="0" u="none" strike="noStrike" kern="1200">
                <a:solidFill>
                  <a:srgbClr val="000000"/>
                </a:solidFill>
                <a:effectLst/>
                <a:latin typeface="Calibri" panose="020F0502020204030204" pitchFamily="34" charset="0"/>
              </a:rPr>
              <a:t>Build a KOBO form to collect baseline  data for your </a:t>
            </a:r>
            <a:r>
              <a:rPr lang="en-GB" sz="1800" b="0" i="0" u="none" strike="noStrike" kern="1200" err="1">
                <a:solidFill>
                  <a:srgbClr val="000000"/>
                </a:solidFill>
                <a:effectLst/>
                <a:latin typeface="Calibri" panose="020F0502020204030204" pitchFamily="34" charset="0"/>
              </a:rPr>
              <a:t>LogFrame</a:t>
            </a:r>
            <a:r>
              <a:rPr lang="en-GB" sz="1800" b="0" i="0" u="none" strike="noStrike" kern="1200">
                <a:solidFill>
                  <a:srgbClr val="000000"/>
                </a:solidFill>
                <a:effectLst/>
                <a:latin typeface="Calibri" panose="020F0502020204030204" pitchFamily="34" charset="0"/>
              </a:rPr>
              <a:t> with both qualitative and quantitative questions</a:t>
            </a:r>
            <a:endParaRPr lang="en-GB" sz="1800" b="0" i="0" u="none" strike="noStrike">
              <a:effectLst/>
              <a:latin typeface="Arial" panose="020B0604020202020204" pitchFamily="34" charset="0"/>
            </a:endParaRPr>
          </a:p>
          <a:p>
            <a:pPr marL="0" algn="l" rtl="0" eaLnBrk="1" fontAlgn="t" latinLnBrk="0" hangingPunct="1">
              <a:spcBef>
                <a:spcPts val="0"/>
              </a:spcBef>
              <a:spcAft>
                <a:spcPts val="0"/>
              </a:spcAft>
            </a:pPr>
            <a:r>
              <a:rPr lang="en-GB" sz="1800" b="0" i="0" u="none" strike="noStrike" kern="1200">
                <a:solidFill>
                  <a:srgbClr val="000000"/>
                </a:solidFill>
                <a:effectLst/>
                <a:latin typeface="Calibri" panose="020F0502020204030204" pitchFamily="34" charset="0"/>
              </a:rPr>
              <a:t>Send links to Sabina: sagra@rodekors.dk, </a:t>
            </a:r>
            <a:r>
              <a:rPr lang="en-GB" sz="1800" b="1" i="0" u="none" strike="noStrike" kern="1200">
                <a:solidFill>
                  <a:srgbClr val="000000"/>
                </a:solidFill>
                <a:effectLst/>
                <a:latin typeface="Calibri" panose="020F0502020204030204" pitchFamily="34" charset="0"/>
              </a:rPr>
              <a:t>15 min </a:t>
            </a:r>
            <a:endParaRPr lang="en-GB" sz="1800" b="0" i="0" u="none" strike="noStrike">
              <a:effectLst/>
              <a:latin typeface="Arial" panose="020B0604020202020204" pitchFamily="34" charset="0"/>
            </a:endParaRPr>
          </a:p>
          <a:p>
            <a:pPr marL="0" algn="l" rtl="0" eaLnBrk="1" fontAlgn="t" latinLnBrk="0" hangingPunct="1">
              <a:spcBef>
                <a:spcPts val="0"/>
              </a:spcBef>
              <a:spcAft>
                <a:spcPts val="0"/>
              </a:spcAft>
            </a:pPr>
            <a:r>
              <a:rPr lang="en-GB" sz="1800" b="0" i="0" u="none" strike="noStrike" kern="1200">
                <a:solidFill>
                  <a:srgbClr val="000000"/>
                </a:solidFill>
                <a:effectLst/>
                <a:latin typeface="Calibri" panose="020F0502020204030204" pitchFamily="34" charset="0"/>
              </a:rPr>
              <a:t>Toolbox </a:t>
            </a:r>
            <a:endParaRPr lang="en-GB" sz="1800" b="0" i="0" u="none" strike="noStrike">
              <a:effectLst/>
              <a:latin typeface="Arial" panose="020B0604020202020204" pitchFamily="34" charset="0"/>
            </a:endParaRPr>
          </a:p>
          <a:p>
            <a:pPr marL="0" algn="l" rtl="0" eaLnBrk="1" fontAlgn="t" latinLnBrk="0" hangingPunct="1">
              <a:spcBef>
                <a:spcPts val="0"/>
              </a:spcBef>
              <a:spcAft>
                <a:spcPts val="0"/>
              </a:spcAft>
            </a:pPr>
            <a:r>
              <a:rPr lang="en-GB" sz="1800" b="0" i="0" u="none" strike="noStrike" kern="1200">
                <a:solidFill>
                  <a:srgbClr val="000000"/>
                </a:solidFill>
                <a:effectLst/>
                <a:latin typeface="Calibri" panose="020F0502020204030204" pitchFamily="34" charset="0"/>
              </a:rPr>
              <a:t>Community and stakeholder survey tool </a:t>
            </a:r>
            <a:endParaRPr lang="en-GB" sz="1800" b="0" i="0" u="none" strike="noStrike">
              <a:effectLst/>
              <a:latin typeface="Arial" panose="020B0604020202020204" pitchFamily="34" charset="0"/>
            </a:endParaRPr>
          </a:p>
          <a:p>
            <a:pPr marL="0" algn="l" rtl="0" eaLnBrk="1" fontAlgn="t" latinLnBrk="0" hangingPunct="1">
              <a:spcBef>
                <a:spcPts val="0"/>
              </a:spcBef>
              <a:spcAft>
                <a:spcPts val="0"/>
              </a:spcAft>
            </a:pPr>
            <a:r>
              <a:rPr lang="en-GB" sz="1800" b="0" i="0" u="none" strike="noStrike" kern="1200">
                <a:solidFill>
                  <a:srgbClr val="000000"/>
                </a:solidFill>
                <a:effectLst/>
                <a:latin typeface="Calibri" panose="020F0502020204030204" pitchFamily="34" charset="0"/>
              </a:rPr>
              <a:t>p.20-23</a:t>
            </a:r>
            <a:endParaRPr lang="en-GB" sz="1800" b="0" i="0" u="none" strike="noStrike">
              <a:effectLst/>
              <a:latin typeface="Arial" panose="020B0604020202020204" pitchFamily="34" charset="0"/>
            </a:endParaRPr>
          </a:p>
          <a:p>
            <a:pPr marL="0" algn="l" rtl="0" eaLnBrk="1" fontAlgn="t" latinLnBrk="0" hangingPunct="1">
              <a:spcBef>
                <a:spcPts val="0"/>
              </a:spcBef>
              <a:spcAft>
                <a:spcPts val="0"/>
              </a:spcAft>
            </a:pPr>
            <a:r>
              <a:rPr lang="en-GB" sz="1800" b="0" i="0" u="none" strike="noStrike" kern="1200">
                <a:solidFill>
                  <a:srgbClr val="000000"/>
                </a:solidFill>
                <a:effectLst/>
                <a:latin typeface="Calibri" panose="020F0502020204030204" pitchFamily="34" charset="0"/>
              </a:rPr>
              <a:t>3) Present the questionnaires to the plenary </a:t>
            </a:r>
            <a:r>
              <a:rPr lang="en-GB" sz="1800" b="0" i="0" u="none" strike="noStrike" kern="1200">
                <a:solidFill>
                  <a:schemeClr val="tx1"/>
                </a:solidFill>
                <a:effectLst/>
                <a:latin typeface="Arial" panose="020B0604020202020204" pitchFamily="34" charset="0"/>
              </a:rPr>
              <a:t> </a:t>
            </a:r>
            <a:r>
              <a:rPr lang="en-GB" sz="1800" b="1" i="0" u="none" strike="noStrike" kern="1200">
                <a:solidFill>
                  <a:srgbClr val="000000"/>
                </a:solidFill>
                <a:effectLst/>
                <a:latin typeface="Calibri" panose="020F0502020204030204" pitchFamily="34" charset="0"/>
              </a:rPr>
              <a:t>20 min</a:t>
            </a:r>
            <a:endParaRPr lang="en-GB" sz="1800" b="0" i="0" u="none" strike="noStrike">
              <a:effectLst/>
              <a:latin typeface="Arial" panose="020B0604020202020204" pitchFamily="34" charset="0"/>
            </a:endParaRPr>
          </a:p>
          <a:p>
            <a:pPr marL="0" algn="l" rtl="0" eaLnBrk="1" fontAlgn="t" latinLnBrk="0" hangingPunct="1">
              <a:spcBef>
                <a:spcPts val="0"/>
              </a:spcBef>
              <a:spcAft>
                <a:spcPts val="0"/>
              </a:spcAft>
            </a:pPr>
            <a:r>
              <a:rPr lang="en-GB" sz="1800" b="0" i="0" u="none" strike="noStrike" kern="1200">
                <a:solidFill>
                  <a:srgbClr val="000000"/>
                </a:solidFill>
                <a:effectLst/>
                <a:latin typeface="Calibri" panose="020F0502020204030204" pitchFamily="34" charset="0"/>
              </a:rPr>
              <a:t>4) Voting to select one questionnaire 5min </a:t>
            </a:r>
            <a:endParaRPr lang="en-GB" sz="1800" b="0" i="0" u="none" strike="noStrike">
              <a:effectLst/>
              <a:latin typeface="Arial" panose="020B0604020202020204" pitchFamily="34" charset="0"/>
            </a:endParaRPr>
          </a:p>
          <a:p>
            <a:pPr marL="0" algn="l" rtl="0" eaLnBrk="1" fontAlgn="t" latinLnBrk="0" hangingPunct="1">
              <a:spcBef>
                <a:spcPts val="0"/>
              </a:spcBef>
              <a:spcAft>
                <a:spcPts val="0"/>
              </a:spcAft>
            </a:pPr>
            <a:r>
              <a:rPr lang="en-GB" sz="1800" b="0" i="0" u="none" strike="noStrike" kern="1200">
                <a:solidFill>
                  <a:srgbClr val="000000"/>
                </a:solidFill>
                <a:effectLst/>
                <a:latin typeface="Calibri" panose="020F0502020204030204" pitchFamily="34" charset="0"/>
              </a:rPr>
              <a:t>5) Fill out the forms, ALL 5</a:t>
            </a:r>
            <a:r>
              <a:rPr lang="en-GB" sz="1800" b="1" i="0" u="none" strike="noStrike" kern="1200">
                <a:solidFill>
                  <a:srgbClr val="000000"/>
                </a:solidFill>
                <a:effectLst/>
                <a:latin typeface="Calibri" panose="020F0502020204030204" pitchFamily="34" charset="0"/>
              </a:rPr>
              <a:t> min</a:t>
            </a:r>
            <a:endParaRPr lang="en-GB" sz="1800" b="0" i="0" u="none" strike="noStrike">
              <a:effectLst/>
              <a:latin typeface="Arial" panose="020B0604020202020204" pitchFamily="34" charset="0"/>
            </a:endParaRPr>
          </a:p>
          <a:p>
            <a:pPr marL="0" algn="l" rtl="0" eaLnBrk="1" fontAlgn="t" latinLnBrk="0" hangingPunct="1">
              <a:spcBef>
                <a:spcPts val="0"/>
              </a:spcBef>
              <a:spcAft>
                <a:spcPts val="0"/>
              </a:spcAft>
            </a:pPr>
            <a:r>
              <a:rPr lang="en-GB" sz="1800" b="1" i="0" u="none" strike="noStrike" kern="1200">
                <a:solidFill>
                  <a:srgbClr val="000000"/>
                </a:solidFill>
                <a:effectLst/>
                <a:latin typeface="Calibri" panose="020F0502020204030204" pitchFamily="34" charset="0"/>
              </a:rPr>
              <a:t>BREAK </a:t>
            </a:r>
            <a:endParaRPr lang="en-GB" sz="1800" b="0" i="0" u="none" strike="noStrike">
              <a:effectLst/>
              <a:latin typeface="Arial" panose="020B0604020202020204" pitchFamily="34" charset="0"/>
            </a:endParaRPr>
          </a:p>
          <a:p>
            <a:pPr marL="0" algn="l" rtl="0" eaLnBrk="1" fontAlgn="t" latinLnBrk="0" hangingPunct="1">
              <a:spcBef>
                <a:spcPts val="0"/>
              </a:spcBef>
              <a:spcAft>
                <a:spcPts val="0"/>
              </a:spcAft>
            </a:pPr>
            <a:r>
              <a:rPr lang="en-GB" sz="1800" b="1" i="0" u="none" strike="noStrike" kern="1200">
                <a:solidFill>
                  <a:srgbClr val="000000"/>
                </a:solidFill>
                <a:effectLst/>
                <a:latin typeface="Calibri" panose="020F0502020204030204" pitchFamily="34" charset="0"/>
              </a:rPr>
              <a:t>15 min </a:t>
            </a:r>
            <a:endParaRPr lang="en-GB" sz="1800" b="0" i="0" u="none" strike="noStrike">
              <a:effectLst/>
              <a:latin typeface="Arial" panose="020B0604020202020204" pitchFamily="34" charset="0"/>
            </a:endParaRPr>
          </a:p>
          <a:p>
            <a:pPr marL="0" algn="l" rtl="0" eaLnBrk="1" fontAlgn="t" latinLnBrk="0" hangingPunct="1">
              <a:spcBef>
                <a:spcPts val="0"/>
              </a:spcBef>
              <a:spcAft>
                <a:spcPts val="0"/>
              </a:spcAft>
            </a:pPr>
            <a:r>
              <a:rPr lang="en-GB" sz="1800" b="0" i="0" u="none" strike="noStrike" kern="1200">
                <a:solidFill>
                  <a:srgbClr val="000000"/>
                </a:solidFill>
                <a:effectLst/>
                <a:latin typeface="Calibri" panose="020F0502020204030204" pitchFamily="34" charset="0"/>
              </a:rPr>
              <a:t>6) Analyse the data and prepare  5 min donor briefing on the baseline </a:t>
            </a:r>
            <a:endParaRPr lang="en-GB" sz="1800" b="0" i="0" u="none" strike="noStrike">
              <a:effectLst/>
              <a:latin typeface="Arial" panose="020B0604020202020204" pitchFamily="34" charset="0"/>
            </a:endParaRPr>
          </a:p>
          <a:p>
            <a:pPr marL="0" algn="l" rtl="0" eaLnBrk="1" fontAlgn="t" latinLnBrk="0" hangingPunct="1">
              <a:spcBef>
                <a:spcPts val="0"/>
              </a:spcBef>
              <a:spcAft>
                <a:spcPts val="0"/>
              </a:spcAft>
            </a:pPr>
            <a:r>
              <a:rPr lang="en-GB" sz="1800" b="1" i="0" u="none" strike="noStrike" kern="1200">
                <a:solidFill>
                  <a:srgbClr val="000000"/>
                </a:solidFill>
                <a:effectLst/>
                <a:latin typeface="Calibri" panose="020F0502020204030204" pitchFamily="34" charset="0"/>
              </a:rPr>
              <a:t>20 min</a:t>
            </a:r>
            <a:endParaRPr lang="en-GB" sz="1800" b="0" i="0" u="none" strike="noStrike">
              <a:effectLst/>
              <a:latin typeface="Arial" panose="020B0604020202020204" pitchFamily="34" charset="0"/>
            </a:endParaRPr>
          </a:p>
          <a:p>
            <a:pPr marL="0" algn="l" rtl="0" eaLnBrk="1" fontAlgn="t" latinLnBrk="0" hangingPunct="1">
              <a:spcBef>
                <a:spcPts val="0"/>
              </a:spcBef>
              <a:spcAft>
                <a:spcPts val="0"/>
              </a:spcAft>
            </a:pPr>
            <a:r>
              <a:rPr lang="en-GB" sz="1800" b="0" i="0" u="none" strike="noStrike" kern="1200">
                <a:solidFill>
                  <a:srgbClr val="000000"/>
                </a:solidFill>
                <a:effectLst/>
                <a:latin typeface="Calibri" panose="020F0502020204030204" pitchFamily="34" charset="0"/>
              </a:rPr>
              <a:t>Guidance note </a:t>
            </a:r>
            <a:endParaRPr lang="en-GB" sz="1800" b="0" i="0" u="none" strike="noStrike">
              <a:effectLst/>
              <a:latin typeface="Arial" panose="020B0604020202020204" pitchFamily="34" charset="0"/>
            </a:endParaRPr>
          </a:p>
          <a:p>
            <a:pPr marL="0" algn="l" rtl="0" eaLnBrk="1" fontAlgn="t" latinLnBrk="0" hangingPunct="1">
              <a:spcBef>
                <a:spcPts val="0"/>
              </a:spcBef>
              <a:spcAft>
                <a:spcPts val="0"/>
              </a:spcAft>
            </a:pPr>
            <a:r>
              <a:rPr lang="en-GB" sz="1800" b="0" i="0" u="none" strike="noStrike" kern="1200">
                <a:solidFill>
                  <a:srgbClr val="000000"/>
                </a:solidFill>
                <a:effectLst/>
                <a:latin typeface="Calibri" panose="020F0502020204030204" pitchFamily="34" charset="0"/>
              </a:rPr>
              <a:t>Planning for data analysis </a:t>
            </a:r>
            <a:endParaRPr lang="en-GB" sz="1800" b="0" i="0" u="none" strike="noStrike">
              <a:effectLst/>
              <a:latin typeface="Arial" panose="020B0604020202020204" pitchFamily="34" charset="0"/>
            </a:endParaRPr>
          </a:p>
          <a:p>
            <a:pPr marL="0" algn="l" rtl="0" eaLnBrk="1" fontAlgn="t" latinLnBrk="0" hangingPunct="1">
              <a:spcBef>
                <a:spcPts val="0"/>
              </a:spcBef>
              <a:spcAft>
                <a:spcPts val="0"/>
              </a:spcAft>
            </a:pPr>
            <a:r>
              <a:rPr lang="en-GB" sz="1800" b="0" i="0" u="none" strike="noStrike" kern="1200">
                <a:solidFill>
                  <a:srgbClr val="000000"/>
                </a:solidFill>
                <a:effectLst/>
                <a:latin typeface="Calibri" panose="020F0502020204030204" pitchFamily="34" charset="0"/>
              </a:rPr>
              <a:t>p.p24-28</a:t>
            </a:r>
            <a:endParaRPr lang="en-GB" sz="1800" b="0" i="0" u="none" strike="noStrike">
              <a:effectLst/>
              <a:latin typeface="Arial" panose="020B0604020202020204" pitchFamily="34" charset="0"/>
            </a:endParaRPr>
          </a:p>
          <a:p>
            <a:pPr marL="0" algn="l" rtl="0" eaLnBrk="1" fontAlgn="t" latinLnBrk="0" hangingPunct="1">
              <a:spcBef>
                <a:spcPts val="0"/>
              </a:spcBef>
              <a:spcAft>
                <a:spcPts val="0"/>
              </a:spcAft>
            </a:pPr>
            <a:r>
              <a:rPr lang="en-GB" sz="1800" b="0" i="0" u="none" strike="noStrike" kern="1200">
                <a:solidFill>
                  <a:srgbClr val="000000"/>
                </a:solidFill>
                <a:effectLst/>
                <a:latin typeface="Calibri" panose="020F0502020204030204" pitchFamily="34" charset="0"/>
              </a:rPr>
              <a:t>7) Present your donor briefing to the plenary </a:t>
            </a:r>
            <a:endParaRPr lang="en-GB" sz="1800" b="0" i="0" u="none" strike="noStrike">
              <a:effectLst/>
              <a:latin typeface="Arial" panose="020B0604020202020204" pitchFamily="34" charset="0"/>
            </a:endParaRPr>
          </a:p>
          <a:p>
            <a:pPr marL="0" algn="l" rtl="0" eaLnBrk="1" fontAlgn="t" latinLnBrk="0" hangingPunct="1">
              <a:spcBef>
                <a:spcPts val="0"/>
              </a:spcBef>
              <a:spcAft>
                <a:spcPts val="0"/>
              </a:spcAft>
            </a:pPr>
            <a:r>
              <a:rPr lang="en-GB" sz="1800" b="1" i="0" u="none" strike="noStrike" kern="1200">
                <a:solidFill>
                  <a:srgbClr val="000000"/>
                </a:solidFill>
                <a:effectLst/>
                <a:latin typeface="Calibri" panose="020F0502020204030204" pitchFamily="34" charset="0"/>
              </a:rPr>
              <a:t>20 min</a:t>
            </a:r>
            <a:endParaRPr lang="en-GB" sz="1800" b="0" i="0" u="none" strike="noStrike">
              <a:effectLst/>
              <a:latin typeface="Arial" panose="020B0604020202020204" pitchFamily="34" charset="0"/>
            </a:endParaRPr>
          </a:p>
          <a:p>
            <a:endParaRPr lang="en-GB"/>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96</a:t>
            </a:fld>
            <a:endParaRPr lang="en-US" altLang="ru-RU"/>
          </a:p>
        </p:txBody>
      </p:sp>
    </p:spTree>
    <p:extLst>
      <p:ext uri="{BB962C8B-B14F-4D97-AF65-F5344CB8AC3E}">
        <p14:creationId xmlns:p14="http://schemas.microsoft.com/office/powerpoint/2010/main" val="34909246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Question to participants?</a:t>
            </a:r>
          </a:p>
          <a:p>
            <a:endParaRPr lang="en-GB"/>
          </a:p>
          <a:p>
            <a:r>
              <a:rPr lang="en-GB"/>
              <a:t>HOW to describe a good indicator</a:t>
            </a: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16</a:t>
            </a:fld>
            <a:endParaRPr lang="en-US" altLang="ru-RU"/>
          </a:p>
        </p:txBody>
      </p:sp>
    </p:spTree>
    <p:extLst>
      <p:ext uri="{BB962C8B-B14F-4D97-AF65-F5344CB8AC3E}">
        <p14:creationId xmlns:p14="http://schemas.microsoft.com/office/powerpoint/2010/main" val="9784235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Discuss in pairs </a:t>
            </a:r>
          </a:p>
          <a:p>
            <a:endParaRPr lang="en-GB"/>
          </a:p>
          <a:p>
            <a:r>
              <a:rPr lang="en-GB"/>
              <a:t>- </a:t>
            </a:r>
            <a:r>
              <a:rPr lang="en-GB" err="1"/>
              <a:t>Quastion</a:t>
            </a:r>
            <a:r>
              <a:rPr lang="en-GB"/>
              <a:t> to plenary </a:t>
            </a: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18</a:t>
            </a:fld>
            <a:endParaRPr lang="en-US" altLang="ru-RU"/>
          </a:p>
        </p:txBody>
      </p:sp>
    </p:spTree>
    <p:extLst>
      <p:ext uri="{BB962C8B-B14F-4D97-AF65-F5344CB8AC3E}">
        <p14:creationId xmlns:p14="http://schemas.microsoft.com/office/powerpoint/2010/main" val="36162194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Question to participants:</a:t>
            </a:r>
            <a:r>
              <a:rPr lang="en-GB"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Calibri" panose="020F0502020204030204" pitchFamily="34" charset="0"/>
                <a:ea typeface="Calibri" panose="020F0502020204030204" pitchFamily="34" charset="0"/>
                <a:cs typeface="Times New Roman" panose="02020603050405020304" pitchFamily="18" charset="0"/>
              </a:rPr>
              <a:t>Question what level of objective statement it is ? </a:t>
            </a:r>
          </a:p>
          <a:p>
            <a:pPr>
              <a:lnSpc>
                <a:spcPct val="107000"/>
              </a:lnSpc>
              <a:spcAft>
                <a:spcPts val="800"/>
              </a:spcAft>
            </a:pPr>
            <a:r>
              <a:rPr lang="en-GB" sz="1800">
                <a:effectLst/>
                <a:latin typeface="Calibri" panose="020F0502020204030204" pitchFamily="34" charset="0"/>
                <a:ea typeface="Calibri" panose="020F0502020204030204" pitchFamily="34" charset="0"/>
                <a:cs typeface="Times New Roman" panose="02020603050405020304" pitchFamily="18" charset="0"/>
              </a:rPr>
              <a:t>But how to measure change OVER TIME ? </a:t>
            </a:r>
          </a:p>
          <a:p>
            <a:endParaRPr lang="en-GB"/>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21</a:t>
            </a:fld>
            <a:endParaRPr lang="en-US" altLang="ru-RU"/>
          </a:p>
        </p:txBody>
      </p:sp>
    </p:spTree>
    <p:extLst>
      <p:ext uri="{BB962C8B-B14F-4D97-AF65-F5344CB8AC3E}">
        <p14:creationId xmlns:p14="http://schemas.microsoft.com/office/powerpoint/2010/main" val="8086475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Question to participants:</a:t>
            </a:r>
            <a:r>
              <a:rPr lang="en-GB" sz="18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Calibri" panose="020F0502020204030204" pitchFamily="34" charset="0"/>
                <a:ea typeface="Calibri" panose="020F0502020204030204" pitchFamily="34" charset="0"/>
                <a:cs typeface="Times New Roman" panose="02020603050405020304" pitchFamily="18" charset="0"/>
              </a:rPr>
              <a:t>WHY is that important  in a practical terms</a:t>
            </a:r>
          </a:p>
          <a:p>
            <a:pPr>
              <a:lnSpc>
                <a:spcPct val="107000"/>
              </a:lnSpc>
              <a:spcAft>
                <a:spcPts val="800"/>
              </a:spcAft>
            </a:pPr>
            <a:r>
              <a:rPr lang="en-GB" sz="1800">
                <a:effectLst/>
                <a:latin typeface="Calibri" panose="020F0502020204030204" pitchFamily="34" charset="0"/>
                <a:ea typeface="Calibri" panose="020F0502020204030204" pitchFamily="34" charset="0"/>
                <a:cs typeface="Times New Roman" panose="02020603050405020304" pitchFamily="18" charset="0"/>
              </a:rPr>
              <a:t>+ </a:t>
            </a:r>
          </a:p>
          <a:p>
            <a:endParaRPr lang="en-GB"/>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23</a:t>
            </a:fld>
            <a:endParaRPr lang="en-US" altLang="ru-RU"/>
          </a:p>
        </p:txBody>
      </p:sp>
    </p:spTree>
    <p:extLst>
      <p:ext uri="{BB962C8B-B14F-4D97-AF65-F5344CB8AC3E}">
        <p14:creationId xmlns:p14="http://schemas.microsoft.com/office/powerpoint/2010/main" val="21979490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GB" sz="1200">
                <a:effectLst/>
                <a:latin typeface="Calibri" panose="020F0502020204030204" pitchFamily="34" charset="0"/>
                <a:ea typeface="Calibri" panose="020F0502020204030204" pitchFamily="34" charset="0"/>
                <a:cs typeface="Arial" panose="020B0604020202020204" pitchFamily="34" charset="0"/>
              </a:rPr>
              <a:t>Hello, my name is [Ali please introduce yourself as you’d like e.g., MHPSS Super women and the brilliant mind behind this framework!</a:t>
            </a:r>
          </a:p>
          <a:p>
            <a:pPr marL="0" marR="0">
              <a:lnSpc>
                <a:spcPct val="107000"/>
              </a:lnSpc>
              <a:spcBef>
                <a:spcPts val="0"/>
              </a:spcBef>
              <a:spcAft>
                <a:spcPts val="800"/>
              </a:spcAft>
            </a:pPr>
            <a:endParaRPr lang="en-GB" sz="1200">
              <a:effectLst/>
              <a:latin typeface="Calibri" panose="020F050202020403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GB" sz="1200">
                <a:effectLst/>
                <a:latin typeface="Calibri" panose="020F0502020204030204" pitchFamily="34" charset="0"/>
                <a:ea typeface="Calibri" panose="020F0502020204030204" pitchFamily="34" charset="0"/>
                <a:cs typeface="Arial" panose="020B0604020202020204" pitchFamily="34" charset="0"/>
              </a:rPr>
              <a:t>It’s my pleasure to speak to you about the </a:t>
            </a:r>
            <a:r>
              <a:rPr lang="en-US" sz="1800">
                <a:effectLst/>
                <a:latin typeface="Segoe UI" panose="020B0502040204020203" pitchFamily="34" charset="0"/>
              </a:rPr>
              <a:t>Inter-Agency Standing Committee Reference Group for Mental Health and Psychosocial Support’s Common Monitoring and Evaluation F</a:t>
            </a:r>
            <a:r>
              <a:rPr lang="en-GB" sz="1200" err="1">
                <a:effectLst/>
                <a:latin typeface="Calibri" panose="020F0502020204030204" pitchFamily="34" charset="0"/>
                <a:ea typeface="Calibri" panose="020F0502020204030204" pitchFamily="34" charset="0"/>
                <a:cs typeface="Arial" panose="020B0604020202020204" pitchFamily="34" charset="0"/>
              </a:rPr>
              <a:t>ramework</a:t>
            </a:r>
            <a:r>
              <a:rPr lang="en-GB" sz="1200">
                <a:effectLst/>
                <a:latin typeface="Calibri" panose="020F0502020204030204" pitchFamily="34" charset="0"/>
                <a:ea typeface="Calibri" panose="020F0502020204030204" pitchFamily="34" charset="0"/>
                <a:cs typeface="Arial" panose="020B0604020202020204" pitchFamily="34" charset="0"/>
              </a:rPr>
              <a:t> for Mental Health and Psychosocial Support in Emergencies, version 2.0, published in September of 2021. </a:t>
            </a:r>
            <a:endParaRPr lang="en-GB">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907DFC79-30DA-484F-85C8-36E3971802A1}" type="slidenum">
              <a:rPr lang="en-US" smtClean="0"/>
              <a:t>46</a:t>
            </a:fld>
            <a:endParaRPr lang="en-US"/>
          </a:p>
        </p:txBody>
      </p:sp>
    </p:spTree>
    <p:extLst>
      <p:ext uri="{BB962C8B-B14F-4D97-AF65-F5344CB8AC3E}">
        <p14:creationId xmlns:p14="http://schemas.microsoft.com/office/powerpoint/2010/main" val="6606255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nSpc>
                <a:spcPct val="107000"/>
              </a:lnSpc>
              <a:spcBef>
                <a:spcPts val="0"/>
              </a:spcBef>
              <a:spcAft>
                <a:spcPts val="800"/>
              </a:spcAft>
              <a:buFont typeface="Arial" panose="020B0604020202020204" pitchFamily="34" charset="0"/>
              <a:buChar char="•"/>
            </a:pPr>
            <a:r>
              <a:rPr lang="en-GB" sz="1200">
                <a:effectLst/>
                <a:latin typeface="Calibri" panose="020F0502020204030204" pitchFamily="34" charset="0"/>
                <a:ea typeface="Calibri" panose="020F0502020204030204" pitchFamily="34" charset="0"/>
                <a:cs typeface="Arial" panose="020B0604020202020204" pitchFamily="34" charset="0"/>
              </a:rPr>
              <a:t>Today we will speak about:</a:t>
            </a:r>
          </a:p>
          <a:p>
            <a:pPr marL="171450" marR="0" indent="-171450">
              <a:lnSpc>
                <a:spcPct val="107000"/>
              </a:lnSpc>
              <a:spcBef>
                <a:spcPts val="0"/>
              </a:spcBef>
              <a:spcAft>
                <a:spcPts val="800"/>
              </a:spcAft>
              <a:buFont typeface="Arial" panose="020B0604020202020204" pitchFamily="34" charset="0"/>
              <a:buChar char="•"/>
            </a:pPr>
            <a:r>
              <a:rPr lang="en-GB" sz="1200">
                <a:effectLst/>
                <a:latin typeface="Calibri" panose="020F0502020204030204" pitchFamily="34" charset="0"/>
                <a:ea typeface="Calibri" panose="020F0502020204030204" pitchFamily="34" charset="0"/>
                <a:cs typeface="Arial" panose="020B0604020202020204" pitchFamily="34" charset="0"/>
              </a:rPr>
              <a:t>1) what the IASC Common M&amp;E Framework is and what it includes</a:t>
            </a:r>
          </a:p>
          <a:p>
            <a:pPr marL="171450" marR="0" indent="-171450">
              <a:lnSpc>
                <a:spcPct val="107000"/>
              </a:lnSpc>
              <a:spcBef>
                <a:spcPts val="0"/>
              </a:spcBef>
              <a:spcAft>
                <a:spcPts val="800"/>
              </a:spcAft>
              <a:buFont typeface="Arial" panose="020B0604020202020204" pitchFamily="34" charset="0"/>
              <a:buChar char="•"/>
            </a:pPr>
            <a:r>
              <a:rPr lang="en-GB" sz="1200">
                <a:effectLst/>
                <a:latin typeface="Calibri" panose="020F0502020204030204" pitchFamily="34" charset="0"/>
                <a:ea typeface="Calibri" panose="020F0502020204030204" pitchFamily="34" charset="0"/>
                <a:cs typeface="Arial" panose="020B0604020202020204" pitchFamily="34" charset="0"/>
              </a:rPr>
              <a:t>2) How the framework can be used in implementation</a:t>
            </a:r>
          </a:p>
          <a:p>
            <a:pPr marL="171450" marR="0" indent="-171450">
              <a:lnSpc>
                <a:spcPct val="107000"/>
              </a:lnSpc>
              <a:spcBef>
                <a:spcPts val="0"/>
              </a:spcBef>
              <a:spcAft>
                <a:spcPts val="800"/>
              </a:spcAft>
              <a:buFont typeface="Arial" panose="020B0604020202020204" pitchFamily="34" charset="0"/>
              <a:buChar char="•"/>
            </a:pPr>
            <a:r>
              <a:rPr lang="en-GB" sz="1200">
                <a:effectLst/>
                <a:latin typeface="Calibri" panose="020F0502020204030204" pitchFamily="34" charset="0"/>
                <a:ea typeface="Calibri" panose="020F0502020204030204" pitchFamily="34" charset="0"/>
                <a:cs typeface="Arial" panose="020B0604020202020204" pitchFamily="34" charset="0"/>
              </a:rPr>
              <a:t>3) Provide examples of the framework in practice</a:t>
            </a:r>
          </a:p>
          <a:p>
            <a:pPr marL="0" lvl="0" indent="0" algn="l" rtl="0">
              <a:lnSpc>
                <a:spcPct val="100000"/>
              </a:lnSpc>
              <a:spcBef>
                <a:spcPts val="0"/>
              </a:spcBef>
              <a:spcAft>
                <a:spcPts val="0"/>
              </a:spcAft>
              <a:buSzPts val="1400"/>
              <a:buNone/>
            </a:pPr>
            <a:endParaRPr lang="en-GB"/>
          </a:p>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07DFC79-30DA-484F-85C8-36E3971802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584076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kumimoji="0" lang="en-GB" sz="1200"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rPr>
              <a:t>Let’s start with the basics and remind ourselves what monitoring and evaluation is</a:t>
            </a:r>
            <a:br>
              <a:rPr kumimoji="0" lang="en-GB" sz="1200"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rPr>
            </a:br>
            <a:endParaRPr kumimoji="0" lang="en-GB" sz="1200"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kumimoji="0" lang="en-GB" sz="1200"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rPr>
              <a:t>Monitoring would be viewed as the continuous and systematic gathering of routine information, assessing progress over time.  </a:t>
            </a: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endParaRPr kumimoji="0" lang="en-GB" sz="1200"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kumimoji="0" lang="en-GB" sz="1200"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rPr>
              <a:t>While evaluation is the assessment of specific information, at specific time points to ascertain if the actions taken achieve their intended results. </a:t>
            </a:r>
            <a:br>
              <a:rPr kumimoji="0" lang="en-GB" sz="1200"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rPr>
            </a:br>
            <a:endParaRPr kumimoji="0" lang="en-GB" sz="1200"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kumimoji="0" lang="en-GB" sz="1200"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rPr>
              <a:t>Often, more emphasis is placed on evaluation.  However, let’s remember that monitoring is just as important, if not more important than evaluation; especially in relation to MHPSS programmes.  You see, if a programme is not being well-monitored, there is a risk that unseen harm could be caused by our actions.  We must always monitor our MHPSS work well to ensure the right interventions are having their intended impact.  And of course, if we are not monitoring the impacts of our work, there is a chance our eventual evaluation may not yield successful results.</a:t>
            </a: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endParaRPr kumimoji="0" lang="en-GB" sz="1200"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rPr>
              <a:t>So monitoring and evaluation always go hand in hand. Together, monitoring and evaluation represent linked but separate activities that promote better programming</a:t>
            </a:r>
            <a:endParaRPr kumimoji="0" lang="en-GB" sz="1200"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a:p>
            <a:pPr marL="0" lvl="0" indent="0" algn="l" rtl="0">
              <a:lnSpc>
                <a:spcPct val="100000"/>
              </a:lnSpc>
              <a:spcBef>
                <a:spcPts val="0"/>
              </a:spcBef>
              <a:spcAft>
                <a:spcPts val="0"/>
              </a:spcAft>
              <a:buSzPts val="1400"/>
              <a:buNone/>
            </a:pPr>
            <a:endParaRPr lang="en-GB"/>
          </a:p>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07DFC79-30DA-484F-85C8-36E3971802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2770175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09">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0" name="Title 4">
            <a:extLst>
              <a:ext uri="{FF2B5EF4-FFF2-40B4-BE49-F238E27FC236}">
                <a16:creationId xmlns:a16="http://schemas.microsoft.com/office/drawing/2014/main" id="{0F5EFF66-D2D9-684B-8ED9-238F84164B95}"/>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a:t>CLICK TO EDIT: </a:t>
            </a:r>
            <a:br>
              <a:rPr lang="en-US"/>
            </a:br>
            <a:r>
              <a:rPr lang="en-US"/>
              <a:t>THE HEADLINE </a:t>
            </a:r>
            <a:br>
              <a:rPr lang="en-US"/>
            </a:br>
            <a:r>
              <a:rPr lang="en-US"/>
              <a:t>GOES HERE</a:t>
            </a:r>
          </a:p>
        </p:txBody>
      </p:sp>
      <p:sp>
        <p:nvSpPr>
          <p:cNvPr id="21" name="TextBox 20">
            <a:extLst>
              <a:ext uri="{FF2B5EF4-FFF2-40B4-BE49-F238E27FC236}">
                <a16:creationId xmlns:a16="http://schemas.microsoft.com/office/drawing/2014/main" id="{623881EF-09C3-3C4E-B7E9-9F9B004EE7D2}"/>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chemeClr val="bg2"/>
                </a:solidFill>
                <a:latin typeface="Montserrat SemiBold" pitchFamily="2" charset="77"/>
                <a:ea typeface="Open Sans" panose="020B0606030504020204" pitchFamily="34" charset="0"/>
                <a:cs typeface="Open Sans" panose="020B0606030504020204" pitchFamily="34" charset="0"/>
              </a:rPr>
              <a:t>27 February 2023</a:t>
            </a:fld>
            <a:endParaRPr lang="en-US" sz="2400" b="1" i="0">
              <a:solidFill>
                <a:schemeClr val="bg2"/>
              </a:solidFill>
              <a:latin typeface="Montserrat SemiBold" pitchFamily="2" charset="77"/>
              <a:ea typeface="Open Sans" panose="020B0606030504020204" pitchFamily="34" charset="0"/>
              <a:cs typeface="Open Sans" panose="020B0606030504020204" pitchFamily="34" charset="0"/>
            </a:endParaRPr>
          </a:p>
        </p:txBody>
      </p:sp>
      <p:pic>
        <p:nvPicPr>
          <p:cNvPr id="5" name="Picture 4" descr="Logo&#10;&#10;Description automatically generated">
            <a:extLst>
              <a:ext uri="{FF2B5EF4-FFF2-40B4-BE49-F238E27FC236}">
                <a16:creationId xmlns:a16="http://schemas.microsoft.com/office/drawing/2014/main" id="{68819D9C-5B92-B349-B146-6766C997751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67939" y="429970"/>
            <a:ext cx="2052735" cy="1154663"/>
          </a:xfrm>
          <a:prstGeom prst="rect">
            <a:avLst/>
          </a:prstGeom>
        </p:spPr>
      </p:pic>
    </p:spTree>
    <p:extLst>
      <p:ext uri="{BB962C8B-B14F-4D97-AF65-F5344CB8AC3E}">
        <p14:creationId xmlns:p14="http://schemas.microsoft.com/office/powerpoint/2010/main" val="41491132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09">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0" name="Title 4">
            <a:extLst>
              <a:ext uri="{FF2B5EF4-FFF2-40B4-BE49-F238E27FC236}">
                <a16:creationId xmlns:a16="http://schemas.microsoft.com/office/drawing/2014/main" id="{0F5EFF66-D2D9-684B-8ED9-238F84164B95}"/>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a:t>CLICK TO EDIT: </a:t>
            </a:r>
            <a:br>
              <a:rPr lang="en-US"/>
            </a:br>
            <a:r>
              <a:rPr lang="en-US"/>
              <a:t>THE HEADLINE </a:t>
            </a:r>
            <a:br>
              <a:rPr lang="en-US"/>
            </a:br>
            <a:r>
              <a:rPr lang="en-US"/>
              <a:t>GOES HERE</a:t>
            </a:r>
          </a:p>
        </p:txBody>
      </p:sp>
      <p:sp>
        <p:nvSpPr>
          <p:cNvPr id="21" name="TextBox 20">
            <a:extLst>
              <a:ext uri="{FF2B5EF4-FFF2-40B4-BE49-F238E27FC236}">
                <a16:creationId xmlns:a16="http://schemas.microsoft.com/office/drawing/2014/main" id="{623881EF-09C3-3C4E-B7E9-9F9B004EE7D2}"/>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chemeClr val="bg2"/>
                </a:solidFill>
                <a:latin typeface="Montserrat SemiBold" pitchFamily="2" charset="77"/>
                <a:ea typeface="Open Sans" panose="020B0606030504020204" pitchFamily="34" charset="0"/>
                <a:cs typeface="Open Sans" panose="020B0606030504020204" pitchFamily="34" charset="0"/>
              </a:rPr>
              <a:t>27 February 2023</a:t>
            </a:fld>
            <a:endParaRPr lang="en-US" sz="2400" b="1" i="0">
              <a:solidFill>
                <a:schemeClr val="bg2"/>
              </a:solidFill>
              <a:latin typeface="Montserrat SemiBold" pitchFamily="2" charset="77"/>
              <a:ea typeface="Open Sans" panose="020B0606030504020204" pitchFamily="34" charset="0"/>
              <a:cs typeface="Open Sans" panose="020B0606030504020204" pitchFamily="34" charset="0"/>
            </a:endParaRPr>
          </a:p>
        </p:txBody>
      </p:sp>
      <p:pic>
        <p:nvPicPr>
          <p:cNvPr id="5" name="Picture 4" descr="Logo&#10;&#10;Description automatically generated">
            <a:extLst>
              <a:ext uri="{FF2B5EF4-FFF2-40B4-BE49-F238E27FC236}">
                <a16:creationId xmlns:a16="http://schemas.microsoft.com/office/drawing/2014/main" id="{4ACB4160-D61C-934A-B880-A163E146FDE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67939" y="429970"/>
            <a:ext cx="2052735" cy="1154663"/>
          </a:xfrm>
          <a:prstGeom prst="rect">
            <a:avLst/>
          </a:prstGeom>
        </p:spPr>
      </p:pic>
    </p:spTree>
    <p:extLst>
      <p:ext uri="{BB962C8B-B14F-4D97-AF65-F5344CB8AC3E}">
        <p14:creationId xmlns:p14="http://schemas.microsoft.com/office/powerpoint/2010/main" val="1224037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08">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9" name="Title 4">
            <a:extLst>
              <a:ext uri="{FF2B5EF4-FFF2-40B4-BE49-F238E27FC236}">
                <a16:creationId xmlns:a16="http://schemas.microsoft.com/office/drawing/2014/main" id="{9447A1D1-1B5C-E848-96B6-7F6C6F8B07E3}"/>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a:t>CLICK TO EDIT: </a:t>
            </a:r>
            <a:br>
              <a:rPr lang="en-US"/>
            </a:br>
            <a:r>
              <a:rPr lang="en-US"/>
              <a:t>THE HEADLINE </a:t>
            </a:r>
            <a:br>
              <a:rPr lang="en-US"/>
            </a:br>
            <a:r>
              <a:rPr lang="en-US"/>
              <a:t>GOES HERE</a:t>
            </a:r>
          </a:p>
        </p:txBody>
      </p:sp>
      <p:sp>
        <p:nvSpPr>
          <p:cNvPr id="30" name="TextBox 29">
            <a:extLst>
              <a:ext uri="{FF2B5EF4-FFF2-40B4-BE49-F238E27FC236}">
                <a16:creationId xmlns:a16="http://schemas.microsoft.com/office/drawing/2014/main" id="{723D72ED-CD5D-C748-B94B-F037960A2C78}"/>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rgbClr val="011E41"/>
                </a:solidFill>
                <a:latin typeface="Montserrat SemiBold" pitchFamily="2" charset="77"/>
                <a:ea typeface="Open Sans" panose="020B0606030504020204" pitchFamily="34" charset="0"/>
                <a:cs typeface="Open Sans" panose="020B0606030504020204" pitchFamily="34" charset="0"/>
              </a:rPr>
              <a:t>27 February 2023</a:t>
            </a:fld>
            <a:endParaRPr lang="en-US" sz="2400" b="1" i="0">
              <a:solidFill>
                <a:srgbClr val="011E41"/>
              </a:solidFill>
              <a:latin typeface="Montserrat SemiBold" pitchFamily="2" charset="77"/>
              <a:ea typeface="Open Sans" panose="020B0606030504020204" pitchFamily="34" charset="0"/>
              <a:cs typeface="Open Sans" panose="020B0606030504020204" pitchFamily="34" charset="0"/>
            </a:endParaRPr>
          </a:p>
        </p:txBody>
      </p:sp>
      <p:sp useBgFill="1">
        <p:nvSpPr>
          <p:cNvPr id="2" name="TextBox 1">
            <a:extLst>
              <a:ext uri="{FF2B5EF4-FFF2-40B4-BE49-F238E27FC236}">
                <a16:creationId xmlns:a16="http://schemas.microsoft.com/office/drawing/2014/main" id="{C9C62737-168A-1245-BED9-1BBACEEAA76C}"/>
              </a:ext>
            </a:extLst>
          </p:cNvPr>
          <p:cNvSpPr txBox="1"/>
          <p:nvPr userDrawn="1"/>
        </p:nvSpPr>
        <p:spPr>
          <a:xfrm>
            <a:off x="8527312" y="3593805"/>
            <a:ext cx="184731" cy="369332"/>
          </a:xfrm>
          <a:prstGeom prst="rect">
            <a:avLst/>
          </a:prstGeom>
        </p:spPr>
        <p:txBody>
          <a:bodyPr wrap="none" rtlCol="0">
            <a:spAutoFit/>
          </a:bodyPr>
          <a:lstStyle/>
          <a:p>
            <a:endParaRPr lang="en-US"/>
          </a:p>
        </p:txBody>
      </p:sp>
      <p:pic>
        <p:nvPicPr>
          <p:cNvPr id="10" name="Picture 9" descr="Logo&#10;&#10;Description automatically generated">
            <a:extLst>
              <a:ext uri="{FF2B5EF4-FFF2-40B4-BE49-F238E27FC236}">
                <a16:creationId xmlns:a16="http://schemas.microsoft.com/office/drawing/2014/main" id="{C338A029-772F-3C4A-B92A-90A160307A9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67939" y="429970"/>
            <a:ext cx="2052735" cy="1154663"/>
          </a:xfrm>
          <a:prstGeom prst="rect">
            <a:avLst/>
          </a:prstGeom>
        </p:spPr>
      </p:pic>
    </p:spTree>
    <p:extLst>
      <p:ext uri="{BB962C8B-B14F-4D97-AF65-F5344CB8AC3E}">
        <p14:creationId xmlns:p14="http://schemas.microsoft.com/office/powerpoint/2010/main" val="15036212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7">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32F001F5-B0A3-2746-A0C0-5F5B163A1380}"/>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rgbClr val="011E41"/>
                </a:solidFill>
                <a:latin typeface="Montserrat SemiBold" pitchFamily="2" charset="77"/>
                <a:ea typeface="Open Sans" panose="020B0606030504020204" pitchFamily="34" charset="0"/>
                <a:cs typeface="Open Sans" panose="020B0606030504020204" pitchFamily="34" charset="0"/>
              </a:rPr>
              <a:t>27 February 2023</a:t>
            </a:fld>
            <a:endParaRPr lang="en-US" sz="2400" b="1" i="0">
              <a:solidFill>
                <a:srgbClr val="011E41"/>
              </a:solidFill>
              <a:latin typeface="Montserrat SemiBold" pitchFamily="2" charset="77"/>
              <a:ea typeface="Open Sans" panose="020B0606030504020204" pitchFamily="34" charset="0"/>
              <a:cs typeface="Open Sans" panose="020B0606030504020204" pitchFamily="34" charset="0"/>
            </a:endParaRPr>
          </a:p>
        </p:txBody>
      </p:sp>
      <p:sp>
        <p:nvSpPr>
          <p:cNvPr id="10" name="Title 4">
            <a:extLst>
              <a:ext uri="{FF2B5EF4-FFF2-40B4-BE49-F238E27FC236}">
                <a16:creationId xmlns:a16="http://schemas.microsoft.com/office/drawing/2014/main" id="{4C643725-9D05-44AA-9067-E4AA258CB298}"/>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a:t>CLICK TO EDIT: </a:t>
            </a:r>
            <a:br>
              <a:rPr lang="en-US"/>
            </a:br>
            <a:r>
              <a:rPr lang="en-US"/>
              <a:t>THE HEADLINE </a:t>
            </a:r>
            <a:br>
              <a:rPr lang="en-US"/>
            </a:br>
            <a:r>
              <a:rPr lang="en-US"/>
              <a:t>GOES HERE</a:t>
            </a:r>
          </a:p>
        </p:txBody>
      </p:sp>
      <p:pic>
        <p:nvPicPr>
          <p:cNvPr id="13" name="Picture 12" descr="Logo&#10;&#10;Description automatically generated">
            <a:extLst>
              <a:ext uri="{FF2B5EF4-FFF2-40B4-BE49-F238E27FC236}">
                <a16:creationId xmlns:a16="http://schemas.microsoft.com/office/drawing/2014/main" id="{A3A919C2-EDC9-2648-8B1E-20EDC3E203D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67939" y="429970"/>
            <a:ext cx="2052735" cy="1154663"/>
          </a:xfrm>
          <a:prstGeom prst="rect">
            <a:avLst/>
          </a:prstGeom>
        </p:spPr>
      </p:pic>
    </p:spTree>
    <p:extLst>
      <p:ext uri="{BB962C8B-B14F-4D97-AF65-F5344CB8AC3E}">
        <p14:creationId xmlns:p14="http://schemas.microsoft.com/office/powerpoint/2010/main" val="35180658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08">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9" name="Title 4">
            <a:extLst>
              <a:ext uri="{FF2B5EF4-FFF2-40B4-BE49-F238E27FC236}">
                <a16:creationId xmlns:a16="http://schemas.microsoft.com/office/drawing/2014/main" id="{9447A1D1-1B5C-E848-96B6-7F6C6F8B07E3}"/>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a:t>CLICK TO EDIT: </a:t>
            </a:r>
            <a:br>
              <a:rPr lang="en-US"/>
            </a:br>
            <a:r>
              <a:rPr lang="en-US"/>
              <a:t>THE HEADLINE </a:t>
            </a:r>
            <a:br>
              <a:rPr lang="en-US"/>
            </a:br>
            <a:r>
              <a:rPr lang="en-US"/>
              <a:t>GOES HERE</a:t>
            </a:r>
          </a:p>
        </p:txBody>
      </p:sp>
      <p:sp>
        <p:nvSpPr>
          <p:cNvPr id="30" name="TextBox 29">
            <a:extLst>
              <a:ext uri="{FF2B5EF4-FFF2-40B4-BE49-F238E27FC236}">
                <a16:creationId xmlns:a16="http://schemas.microsoft.com/office/drawing/2014/main" id="{723D72ED-CD5D-C748-B94B-F037960A2C78}"/>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rgbClr val="011E41"/>
                </a:solidFill>
                <a:latin typeface="Montserrat SemiBold" pitchFamily="2" charset="77"/>
                <a:ea typeface="Open Sans" panose="020B0606030504020204" pitchFamily="34" charset="0"/>
                <a:cs typeface="Open Sans" panose="020B0606030504020204" pitchFamily="34" charset="0"/>
              </a:rPr>
              <a:t>27 February 2023</a:t>
            </a:fld>
            <a:endParaRPr lang="en-US" sz="2400" b="1" i="0">
              <a:solidFill>
                <a:srgbClr val="011E41"/>
              </a:solidFill>
              <a:latin typeface="Montserrat SemiBold" pitchFamily="2" charset="77"/>
              <a:ea typeface="Open Sans" panose="020B0606030504020204" pitchFamily="34" charset="0"/>
              <a:cs typeface="Open Sans" panose="020B0606030504020204" pitchFamily="34" charset="0"/>
            </a:endParaRPr>
          </a:p>
        </p:txBody>
      </p:sp>
      <p:pic>
        <p:nvPicPr>
          <p:cNvPr id="8" name="Picture 7" descr="Drawing: Two women sitting on the ground">
            <a:extLst>
              <a:ext uri="{FF2B5EF4-FFF2-40B4-BE49-F238E27FC236}">
                <a16:creationId xmlns:a16="http://schemas.microsoft.com/office/drawing/2014/main" id="{B7CC3CA5-D6DC-4055-9F3B-3D76AAA0A79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833919" y="-183094"/>
            <a:ext cx="9776296" cy="7314116"/>
          </a:xfrm>
          <a:prstGeom prst="rect">
            <a:avLst/>
          </a:prstGeom>
        </p:spPr>
      </p:pic>
      <p:pic>
        <p:nvPicPr>
          <p:cNvPr id="13" name="Picture 12" descr="Logo&#10;&#10;Description automatically generated">
            <a:extLst>
              <a:ext uri="{FF2B5EF4-FFF2-40B4-BE49-F238E27FC236}">
                <a16:creationId xmlns:a16="http://schemas.microsoft.com/office/drawing/2014/main" id="{BB6AC315-B43F-3C49-9441-4C13BA7F0EBF}"/>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67939" y="429970"/>
            <a:ext cx="2052735" cy="1154663"/>
          </a:xfrm>
          <a:prstGeom prst="rect">
            <a:avLst/>
          </a:prstGeom>
        </p:spPr>
      </p:pic>
    </p:spTree>
    <p:extLst>
      <p:ext uri="{BB962C8B-B14F-4D97-AF65-F5344CB8AC3E}">
        <p14:creationId xmlns:p14="http://schemas.microsoft.com/office/powerpoint/2010/main" val="42876859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08">
    <p:bg>
      <p:bgPr>
        <a:blipFill dpi="0" rotWithShape="1">
          <a:blip r:embed="rId2">
            <a:alphaModFix amt="70000"/>
            <a:lum/>
          </a:blip>
          <a:srcRect/>
          <a:stretch>
            <a:fillRect/>
          </a:stretch>
        </a:blipFill>
        <a:effectLst/>
      </p:bgPr>
    </p:bg>
    <p:spTree>
      <p:nvGrpSpPr>
        <p:cNvPr id="1" name=""/>
        <p:cNvGrpSpPr/>
        <p:nvPr/>
      </p:nvGrpSpPr>
      <p:grpSpPr>
        <a:xfrm>
          <a:off x="0" y="0"/>
          <a:ext cx="0" cy="0"/>
          <a:chOff x="0" y="0"/>
          <a:chExt cx="0" cy="0"/>
        </a:xfrm>
      </p:grpSpPr>
      <p:sp>
        <p:nvSpPr>
          <p:cNvPr id="29" name="Title 4">
            <a:extLst>
              <a:ext uri="{FF2B5EF4-FFF2-40B4-BE49-F238E27FC236}">
                <a16:creationId xmlns:a16="http://schemas.microsoft.com/office/drawing/2014/main" id="{9447A1D1-1B5C-E848-96B6-7F6C6F8B07E3}"/>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a:t>CLICK TO EDIT: </a:t>
            </a:r>
            <a:br>
              <a:rPr lang="en-US"/>
            </a:br>
            <a:r>
              <a:rPr lang="en-US"/>
              <a:t>THE HEADLINE </a:t>
            </a:r>
            <a:br>
              <a:rPr lang="en-US"/>
            </a:br>
            <a:r>
              <a:rPr lang="en-US"/>
              <a:t>GOES HERE</a:t>
            </a:r>
          </a:p>
        </p:txBody>
      </p:sp>
      <p:sp>
        <p:nvSpPr>
          <p:cNvPr id="30" name="TextBox 29">
            <a:extLst>
              <a:ext uri="{FF2B5EF4-FFF2-40B4-BE49-F238E27FC236}">
                <a16:creationId xmlns:a16="http://schemas.microsoft.com/office/drawing/2014/main" id="{723D72ED-CD5D-C748-B94B-F037960A2C78}"/>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rgbClr val="011E41"/>
                </a:solidFill>
                <a:latin typeface="Montserrat SemiBold" pitchFamily="2" charset="77"/>
                <a:ea typeface="Open Sans" panose="020B0606030504020204" pitchFamily="34" charset="0"/>
                <a:cs typeface="Open Sans" panose="020B0606030504020204" pitchFamily="34" charset="0"/>
              </a:rPr>
              <a:t>27 February 2023</a:t>
            </a:fld>
            <a:endParaRPr lang="en-US" sz="2400" b="1" i="0">
              <a:solidFill>
                <a:srgbClr val="011E41"/>
              </a:solidFill>
              <a:latin typeface="Montserrat SemiBold" pitchFamily="2" charset="77"/>
              <a:ea typeface="Open Sans" panose="020B0606030504020204" pitchFamily="34" charset="0"/>
              <a:cs typeface="Open Sans" panose="020B0606030504020204" pitchFamily="34" charset="0"/>
            </a:endParaRPr>
          </a:p>
        </p:txBody>
      </p:sp>
      <p:pic>
        <p:nvPicPr>
          <p:cNvPr id="5" name="Picture 4" descr="Drawing: Two men sitting on field chairs, one drinking from a cup">
            <a:extLst>
              <a:ext uri="{FF2B5EF4-FFF2-40B4-BE49-F238E27FC236}">
                <a16:creationId xmlns:a16="http://schemas.microsoft.com/office/drawing/2014/main" id="{E0F6F195-35A7-4948-A886-8173DC3B1280}"/>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2855"/>
          <a:stretch/>
        </p:blipFill>
        <p:spPr>
          <a:xfrm>
            <a:off x="2745215" y="656560"/>
            <a:ext cx="8459486" cy="6148278"/>
          </a:xfrm>
          <a:prstGeom prst="rect">
            <a:avLst/>
          </a:prstGeom>
        </p:spPr>
      </p:pic>
      <p:pic>
        <p:nvPicPr>
          <p:cNvPr id="11" name="Picture 10" descr="Logo&#10;&#10;Description automatically generated">
            <a:extLst>
              <a:ext uri="{FF2B5EF4-FFF2-40B4-BE49-F238E27FC236}">
                <a16:creationId xmlns:a16="http://schemas.microsoft.com/office/drawing/2014/main" id="{8981EC09-0A47-C14B-82DF-E1C830A343D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67939" y="429970"/>
            <a:ext cx="2052735" cy="1154663"/>
          </a:xfrm>
          <a:prstGeom prst="rect">
            <a:avLst/>
          </a:prstGeom>
        </p:spPr>
      </p:pic>
    </p:spTree>
    <p:extLst>
      <p:ext uri="{BB962C8B-B14F-4D97-AF65-F5344CB8AC3E}">
        <p14:creationId xmlns:p14="http://schemas.microsoft.com/office/powerpoint/2010/main" val="37567494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09">
    <p:bg>
      <p:bgPr>
        <a:blipFill dpi="0" rotWithShape="1">
          <a:blip r:embed="rId2">
            <a:alphaModFix amt="70000"/>
            <a:lum/>
          </a:blip>
          <a:srcRect/>
          <a:stretch>
            <a:fillRect/>
          </a:stretch>
        </a:blipFill>
        <a:effectLst/>
      </p:bgPr>
    </p:bg>
    <p:spTree>
      <p:nvGrpSpPr>
        <p:cNvPr id="1" name=""/>
        <p:cNvGrpSpPr/>
        <p:nvPr/>
      </p:nvGrpSpPr>
      <p:grpSpPr>
        <a:xfrm>
          <a:off x="0" y="0"/>
          <a:ext cx="0" cy="0"/>
          <a:chOff x="0" y="0"/>
          <a:chExt cx="0" cy="0"/>
        </a:xfrm>
      </p:grpSpPr>
      <p:sp>
        <p:nvSpPr>
          <p:cNvPr id="20" name="Title 4">
            <a:extLst>
              <a:ext uri="{FF2B5EF4-FFF2-40B4-BE49-F238E27FC236}">
                <a16:creationId xmlns:a16="http://schemas.microsoft.com/office/drawing/2014/main" id="{0F5EFF66-D2D9-684B-8ED9-238F84164B95}"/>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a:t>CLICK TO EDIT: </a:t>
            </a:r>
            <a:br>
              <a:rPr lang="en-US"/>
            </a:br>
            <a:r>
              <a:rPr lang="en-US"/>
              <a:t>THE HEADLINE </a:t>
            </a:r>
            <a:br>
              <a:rPr lang="en-US"/>
            </a:br>
            <a:r>
              <a:rPr lang="en-US"/>
              <a:t>GOES HERE</a:t>
            </a:r>
          </a:p>
        </p:txBody>
      </p:sp>
      <p:sp>
        <p:nvSpPr>
          <p:cNvPr id="21" name="TextBox 20">
            <a:extLst>
              <a:ext uri="{FF2B5EF4-FFF2-40B4-BE49-F238E27FC236}">
                <a16:creationId xmlns:a16="http://schemas.microsoft.com/office/drawing/2014/main" id="{623881EF-09C3-3C4E-B7E9-9F9B004EE7D2}"/>
              </a:ext>
            </a:extLst>
          </p:cNvPr>
          <p:cNvSpPr txBox="1"/>
          <p:nvPr userDrawn="1"/>
        </p:nvSpPr>
        <p:spPr>
          <a:xfrm>
            <a:off x="11942955" y="9036862"/>
            <a:ext cx="5199258" cy="461665"/>
          </a:xfrm>
          <a:prstGeom prst="rect">
            <a:avLst/>
          </a:prstGeom>
          <a:noFill/>
        </p:spPr>
        <p:txBody>
          <a:bodyPr wrap="square" rtlCol="0">
            <a:spAutoFit/>
          </a:bodyPr>
          <a:lstStyle/>
          <a:p>
            <a:pPr marL="0" marR="0" lvl="0" indent="0" algn="r" defTabSz="914400" rtl="0" eaLnBrk="0" fontAlgn="base" latinLnBrk="0" hangingPunct="0">
              <a:lnSpc>
                <a:spcPct val="100000"/>
              </a:lnSpc>
              <a:spcBef>
                <a:spcPct val="0"/>
              </a:spcBef>
              <a:spcAft>
                <a:spcPct val="0"/>
              </a:spcAft>
              <a:buClrTx/>
              <a:buSzTx/>
              <a:buFontTx/>
              <a:buNone/>
              <a:tabLst/>
              <a:defRPr/>
            </a:pPr>
            <a:fld id="{CEE42E42-3F74-A040-9795-FDEDABB6AC51}" type="datetime3">
              <a:rPr lang="en-US" sz="2400" b="1" i="0" smtClean="0">
                <a:solidFill>
                  <a:srgbClr val="011E41"/>
                </a:solidFill>
                <a:latin typeface="Montserrat SemiBold" pitchFamily="2" charset="77"/>
                <a:ea typeface="Open Sans" panose="020B0606030504020204" pitchFamily="34" charset="0"/>
                <a:cs typeface="Open Sans" panose="020B0606030504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27 February 2023</a:t>
            </a:fld>
            <a:endParaRPr lang="en-US" sz="2400" b="1" i="0">
              <a:solidFill>
                <a:srgbClr val="011E41"/>
              </a:solidFill>
              <a:latin typeface="Montserrat SemiBold" pitchFamily="2" charset="77"/>
              <a:ea typeface="Open Sans" panose="020B0606030504020204" pitchFamily="34" charset="0"/>
              <a:cs typeface="Open Sans" panose="020B0606030504020204" pitchFamily="34" charset="0"/>
            </a:endParaRPr>
          </a:p>
        </p:txBody>
      </p:sp>
      <p:pic>
        <p:nvPicPr>
          <p:cNvPr id="3" name="Picture 2" descr="Drawing: Two women sitting on field chairs, drinking from each their cup">
            <a:extLst>
              <a:ext uri="{FF2B5EF4-FFF2-40B4-BE49-F238E27FC236}">
                <a16:creationId xmlns:a16="http://schemas.microsoft.com/office/drawing/2014/main" id="{BA7C47CC-5F7A-454E-9B85-DE9722DBE3E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212477" y="-220630"/>
            <a:ext cx="10846108" cy="8516203"/>
          </a:xfrm>
          <a:prstGeom prst="rect">
            <a:avLst/>
          </a:prstGeom>
        </p:spPr>
      </p:pic>
      <p:pic>
        <p:nvPicPr>
          <p:cNvPr id="4" name="Picture 3" descr="Logo&#10;&#10;Description automatically generated">
            <a:extLst>
              <a:ext uri="{FF2B5EF4-FFF2-40B4-BE49-F238E27FC236}">
                <a16:creationId xmlns:a16="http://schemas.microsoft.com/office/drawing/2014/main" id="{86303D02-DEB0-4C4B-ADBB-489933FE031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67939" y="429970"/>
            <a:ext cx="2052735" cy="1154663"/>
          </a:xfrm>
          <a:prstGeom prst="rect">
            <a:avLst/>
          </a:prstGeom>
        </p:spPr>
      </p:pic>
    </p:spTree>
    <p:extLst>
      <p:ext uri="{BB962C8B-B14F-4D97-AF65-F5344CB8AC3E}">
        <p14:creationId xmlns:p14="http://schemas.microsoft.com/office/powerpoint/2010/main" val="16134136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09">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4" descr="Logo&#10;&#10;Description automatically generated">
            <a:extLst>
              <a:ext uri="{FF2B5EF4-FFF2-40B4-BE49-F238E27FC236}">
                <a16:creationId xmlns:a16="http://schemas.microsoft.com/office/drawing/2014/main" id="{4ACB4160-D61C-934A-B880-A163E146FDE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67939" y="429970"/>
            <a:ext cx="2052735" cy="1154663"/>
          </a:xfrm>
          <a:prstGeom prst="rect">
            <a:avLst/>
          </a:prstGeom>
        </p:spPr>
      </p:pic>
      <p:sp>
        <p:nvSpPr>
          <p:cNvPr id="6" name="TextBox 5">
            <a:extLst>
              <a:ext uri="{FF2B5EF4-FFF2-40B4-BE49-F238E27FC236}">
                <a16:creationId xmlns:a16="http://schemas.microsoft.com/office/drawing/2014/main" id="{AA60B393-7BB2-43E3-ABC3-C92F6DFF5EE8}"/>
              </a:ext>
            </a:extLst>
          </p:cNvPr>
          <p:cNvSpPr txBox="1"/>
          <p:nvPr userDrawn="1"/>
        </p:nvSpPr>
        <p:spPr>
          <a:xfrm>
            <a:off x="17011565" y="9350796"/>
            <a:ext cx="660400" cy="338554"/>
          </a:xfrm>
          <a:prstGeom prst="rect">
            <a:avLst/>
          </a:prstGeom>
          <a:noFill/>
        </p:spPr>
        <p:txBody>
          <a:bodyPr wrap="square" rtlCol="0">
            <a:spAutoFit/>
          </a:bodyPr>
          <a:lstStyle/>
          <a:p>
            <a:pPr algn="r"/>
            <a:fld id="{293ABEDF-2FD4-CE41-BE6E-C03412F0A819}" type="slidenum">
              <a:rPr lang="en-US" sz="1600" b="0" smtClean="0">
                <a:latin typeface="Bebas" pitchFamily="2" charset="0"/>
                <a:ea typeface="Open Sans" panose="020B0606030504020204" pitchFamily="34" charset="0"/>
                <a:cs typeface="Open Sans" panose="020B0606030504020204" pitchFamily="34" charset="0"/>
              </a:rPr>
              <a:pPr algn="r"/>
              <a:t>‹#›</a:t>
            </a:fld>
            <a:endParaRPr lang="en-US" sz="1600" b="0">
              <a:latin typeface="Bebas" pitchFamily="2"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C82AD2B5-1758-48B3-AB22-552C57623F1A}"/>
              </a:ext>
            </a:extLst>
          </p:cNvPr>
          <p:cNvCxnSpPr>
            <a:cxnSpLocks/>
          </p:cNvCxnSpPr>
          <p:nvPr userDrawn="1"/>
        </p:nvCxnSpPr>
        <p:spPr>
          <a:xfrm flipV="1">
            <a:off x="17720733" y="95046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232451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08">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useBgFill="1">
        <p:nvSpPr>
          <p:cNvPr id="2" name="TextBox 1">
            <a:extLst>
              <a:ext uri="{FF2B5EF4-FFF2-40B4-BE49-F238E27FC236}">
                <a16:creationId xmlns:a16="http://schemas.microsoft.com/office/drawing/2014/main" id="{C9C62737-168A-1245-BED9-1BBACEEAA76C}"/>
              </a:ext>
            </a:extLst>
          </p:cNvPr>
          <p:cNvSpPr txBox="1"/>
          <p:nvPr userDrawn="1"/>
        </p:nvSpPr>
        <p:spPr>
          <a:xfrm>
            <a:off x="8527312" y="3593805"/>
            <a:ext cx="184731" cy="369332"/>
          </a:xfrm>
          <a:prstGeom prst="rect">
            <a:avLst/>
          </a:prstGeom>
        </p:spPr>
        <p:txBody>
          <a:bodyPr wrap="none" rtlCol="0">
            <a:spAutoFit/>
          </a:bodyPr>
          <a:lstStyle/>
          <a:p>
            <a:endParaRPr lang="en-US"/>
          </a:p>
        </p:txBody>
      </p:sp>
      <p:pic>
        <p:nvPicPr>
          <p:cNvPr id="10" name="Picture 9" descr="Logo&#10;&#10;Description automatically generated">
            <a:extLst>
              <a:ext uri="{FF2B5EF4-FFF2-40B4-BE49-F238E27FC236}">
                <a16:creationId xmlns:a16="http://schemas.microsoft.com/office/drawing/2014/main" id="{C338A029-772F-3C4A-B92A-90A160307A9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67939" y="429970"/>
            <a:ext cx="2052735" cy="1154663"/>
          </a:xfrm>
          <a:prstGeom prst="rect">
            <a:avLst/>
          </a:prstGeom>
        </p:spPr>
      </p:pic>
      <p:sp>
        <p:nvSpPr>
          <p:cNvPr id="6" name="TextBox 5">
            <a:extLst>
              <a:ext uri="{FF2B5EF4-FFF2-40B4-BE49-F238E27FC236}">
                <a16:creationId xmlns:a16="http://schemas.microsoft.com/office/drawing/2014/main" id="{58766F1A-35AA-45FB-BFD2-631B9462752D}"/>
              </a:ext>
            </a:extLst>
          </p:cNvPr>
          <p:cNvSpPr txBox="1"/>
          <p:nvPr userDrawn="1"/>
        </p:nvSpPr>
        <p:spPr>
          <a:xfrm>
            <a:off x="17011565" y="9350796"/>
            <a:ext cx="660400" cy="338554"/>
          </a:xfrm>
          <a:prstGeom prst="rect">
            <a:avLst/>
          </a:prstGeom>
          <a:noFill/>
        </p:spPr>
        <p:txBody>
          <a:bodyPr wrap="square" rtlCol="0">
            <a:spAutoFit/>
          </a:bodyPr>
          <a:lstStyle/>
          <a:p>
            <a:pPr algn="r"/>
            <a:fld id="{293ABEDF-2FD4-CE41-BE6E-C03412F0A819}" type="slidenum">
              <a:rPr lang="en-US" sz="1600" b="0" smtClean="0">
                <a:latin typeface="Bebas" pitchFamily="2" charset="0"/>
                <a:ea typeface="Open Sans" panose="020B0606030504020204" pitchFamily="34" charset="0"/>
                <a:cs typeface="Open Sans" panose="020B0606030504020204" pitchFamily="34" charset="0"/>
              </a:rPr>
              <a:pPr algn="r"/>
              <a:t>‹#›</a:t>
            </a:fld>
            <a:endParaRPr lang="en-US" sz="1600" b="0">
              <a:latin typeface="Bebas" pitchFamily="2"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9C2492C8-66B9-4969-9F92-DA8F923D8589}"/>
              </a:ext>
            </a:extLst>
          </p:cNvPr>
          <p:cNvCxnSpPr>
            <a:cxnSpLocks/>
          </p:cNvCxnSpPr>
          <p:nvPr userDrawn="1"/>
        </p:nvCxnSpPr>
        <p:spPr>
          <a:xfrm flipV="1">
            <a:off x="17720733" y="95046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25694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08">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useBgFill="1">
        <p:nvSpPr>
          <p:cNvPr id="2" name="TextBox 1">
            <a:extLst>
              <a:ext uri="{FF2B5EF4-FFF2-40B4-BE49-F238E27FC236}">
                <a16:creationId xmlns:a16="http://schemas.microsoft.com/office/drawing/2014/main" id="{C9C62737-168A-1245-BED9-1BBACEEAA76C}"/>
              </a:ext>
            </a:extLst>
          </p:cNvPr>
          <p:cNvSpPr txBox="1"/>
          <p:nvPr userDrawn="1"/>
        </p:nvSpPr>
        <p:spPr>
          <a:xfrm>
            <a:off x="8527312" y="3593805"/>
            <a:ext cx="184731" cy="369332"/>
          </a:xfrm>
          <a:prstGeom prst="rect">
            <a:avLst/>
          </a:prstGeom>
        </p:spPr>
        <p:txBody>
          <a:bodyPr wrap="none" rtlCol="0">
            <a:spAutoFit/>
          </a:bodyPr>
          <a:lstStyle/>
          <a:p>
            <a:endParaRPr lang="en-US"/>
          </a:p>
        </p:txBody>
      </p:sp>
      <p:pic>
        <p:nvPicPr>
          <p:cNvPr id="10" name="Picture 9" descr="Logo&#10;&#10;Description automatically generated">
            <a:extLst>
              <a:ext uri="{FF2B5EF4-FFF2-40B4-BE49-F238E27FC236}">
                <a16:creationId xmlns:a16="http://schemas.microsoft.com/office/drawing/2014/main" id="{C338A029-772F-3C4A-B92A-90A160307A9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673534" y="429970"/>
            <a:ext cx="2052735" cy="1154663"/>
          </a:xfrm>
          <a:prstGeom prst="rect">
            <a:avLst/>
          </a:prstGeom>
        </p:spPr>
      </p:pic>
      <p:sp>
        <p:nvSpPr>
          <p:cNvPr id="6" name="TextBox 5">
            <a:extLst>
              <a:ext uri="{FF2B5EF4-FFF2-40B4-BE49-F238E27FC236}">
                <a16:creationId xmlns:a16="http://schemas.microsoft.com/office/drawing/2014/main" id="{58766F1A-35AA-45FB-BFD2-631B9462752D}"/>
              </a:ext>
            </a:extLst>
          </p:cNvPr>
          <p:cNvSpPr txBox="1"/>
          <p:nvPr userDrawn="1"/>
        </p:nvSpPr>
        <p:spPr>
          <a:xfrm>
            <a:off x="17011565" y="9350796"/>
            <a:ext cx="660400" cy="338554"/>
          </a:xfrm>
          <a:prstGeom prst="rect">
            <a:avLst/>
          </a:prstGeom>
          <a:noFill/>
        </p:spPr>
        <p:txBody>
          <a:bodyPr wrap="square" rtlCol="0">
            <a:spAutoFit/>
          </a:bodyPr>
          <a:lstStyle/>
          <a:p>
            <a:pPr algn="r"/>
            <a:fld id="{293ABEDF-2FD4-CE41-BE6E-C03412F0A819}" type="slidenum">
              <a:rPr lang="en-US" sz="1600" b="0" smtClean="0">
                <a:latin typeface="Bebas" pitchFamily="2" charset="0"/>
                <a:ea typeface="Open Sans" panose="020B0606030504020204" pitchFamily="34" charset="0"/>
                <a:cs typeface="Open Sans" panose="020B0606030504020204" pitchFamily="34" charset="0"/>
              </a:rPr>
              <a:pPr algn="r"/>
              <a:t>‹#›</a:t>
            </a:fld>
            <a:endParaRPr lang="en-US" sz="1600" b="0">
              <a:latin typeface="Bebas" pitchFamily="2"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9C2492C8-66B9-4969-9F92-DA8F923D8589}"/>
              </a:ext>
            </a:extLst>
          </p:cNvPr>
          <p:cNvCxnSpPr>
            <a:cxnSpLocks/>
          </p:cNvCxnSpPr>
          <p:nvPr userDrawn="1"/>
        </p:nvCxnSpPr>
        <p:spPr>
          <a:xfrm flipV="1">
            <a:off x="17720733" y="95046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113084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07">
    <p:bg>
      <p:bgPr>
        <a:blipFill>
          <a:blip r:embed="rId2"/>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13B0458-ECFE-A742-92A4-94902D2DF37D}"/>
              </a:ext>
            </a:extLst>
          </p:cNvPr>
          <p:cNvSpPr/>
          <p:nvPr userDrawn="1"/>
        </p:nvSpPr>
        <p:spPr>
          <a:xfrm>
            <a:off x="999460" y="0"/>
            <a:ext cx="16289080" cy="10288588"/>
          </a:xfrm>
          <a:prstGeom prst="rect">
            <a:avLst/>
          </a:prstGeom>
          <a:solidFill>
            <a:schemeClr val="bg2">
              <a:alpha val="8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4">
            <a:extLst>
              <a:ext uri="{FF2B5EF4-FFF2-40B4-BE49-F238E27FC236}">
                <a16:creationId xmlns:a16="http://schemas.microsoft.com/office/drawing/2014/main" id="{41C09612-FBA7-394B-AC92-804FE778658C}"/>
              </a:ext>
            </a:extLst>
          </p:cNvPr>
          <p:cNvSpPr>
            <a:spLocks noGrp="1"/>
          </p:cNvSpPr>
          <p:nvPr>
            <p:ph type="title" hasCustomPrompt="1"/>
          </p:nvPr>
        </p:nvSpPr>
        <p:spPr>
          <a:xfrm>
            <a:off x="3359888" y="1148728"/>
            <a:ext cx="11568224" cy="1297052"/>
          </a:xfrm>
          <a:prstGeom prst="rect">
            <a:avLst/>
          </a:prstGeom>
        </p:spPr>
        <p:txBody>
          <a:bodyPr/>
          <a:lstStyle>
            <a:lvl1pPr algn="ctr">
              <a:lnSpc>
                <a:spcPct val="80000"/>
              </a:lnSpc>
              <a:defRPr sz="4400" b="1" i="0" spc="0">
                <a:solidFill>
                  <a:srgbClr val="323232"/>
                </a:solidFill>
                <a:latin typeface="Montserrat" pitchFamily="2" charset="77"/>
              </a:defRPr>
            </a:lvl1pPr>
          </a:lstStyle>
          <a:p>
            <a:r>
              <a:rPr lang="en-US"/>
              <a:t>CLICK TO EDIT: </a:t>
            </a:r>
            <a:br>
              <a:rPr lang="en-US"/>
            </a:br>
            <a:r>
              <a:rPr lang="en-US"/>
              <a:t>THE TITLE GOES HERE</a:t>
            </a:r>
          </a:p>
        </p:txBody>
      </p:sp>
      <p:sp>
        <p:nvSpPr>
          <p:cNvPr id="14" name="Content Placeholder 2">
            <a:extLst>
              <a:ext uri="{FF2B5EF4-FFF2-40B4-BE49-F238E27FC236}">
                <a16:creationId xmlns:a16="http://schemas.microsoft.com/office/drawing/2014/main" id="{BEFEB65C-0866-6F48-ABC4-A0783B5158D7}"/>
              </a:ext>
            </a:extLst>
          </p:cNvPr>
          <p:cNvSpPr>
            <a:spLocks noGrp="1"/>
          </p:cNvSpPr>
          <p:nvPr>
            <p:ph idx="1"/>
          </p:nvPr>
        </p:nvSpPr>
        <p:spPr>
          <a:xfrm>
            <a:off x="3359888" y="3044825"/>
            <a:ext cx="11568224" cy="5418691"/>
          </a:xfrm>
          <a:prstGeom prst="rect">
            <a:avLst/>
          </a:prstGeom>
        </p:spPr>
        <p:txBody>
          <a:bodyPr>
            <a:normAutofit/>
          </a:bodyPr>
          <a:lstStyle>
            <a:lvl1pPr>
              <a:defRPr>
                <a:solidFill>
                  <a:srgbClr val="323232"/>
                </a:solidFill>
                <a:latin typeface="Open Sans" panose="020B0606030504020204" pitchFamily="34" charset="0"/>
                <a:ea typeface="Open Sans" panose="020B0606030504020204" pitchFamily="34" charset="0"/>
                <a:cs typeface="Open Sans" panose="020B0606030504020204" pitchFamily="34" charset="0"/>
              </a:defRPr>
            </a:lvl1pPr>
            <a:lvl2pPr>
              <a:defRPr>
                <a:solidFill>
                  <a:srgbClr val="323232"/>
                </a:solidFill>
                <a:latin typeface="Open Sans" panose="020B0606030504020204" pitchFamily="34" charset="0"/>
                <a:ea typeface="Open Sans" panose="020B0606030504020204" pitchFamily="34" charset="0"/>
                <a:cs typeface="Open Sans" panose="020B0606030504020204" pitchFamily="34" charset="0"/>
              </a:defRPr>
            </a:lvl2pPr>
            <a:lvl3pPr>
              <a:defRPr>
                <a:solidFill>
                  <a:srgbClr val="323232"/>
                </a:solidFill>
                <a:latin typeface="Open Sans" panose="020B0606030504020204" pitchFamily="34" charset="0"/>
                <a:ea typeface="Open Sans" panose="020B0606030504020204" pitchFamily="34" charset="0"/>
                <a:cs typeface="Open Sans" panose="020B0606030504020204" pitchFamily="34" charset="0"/>
              </a:defRPr>
            </a:lvl3pPr>
            <a:lvl4pPr>
              <a:defRPr>
                <a:solidFill>
                  <a:srgbClr val="323232"/>
                </a:solidFill>
                <a:latin typeface="Open Sans" panose="020B0606030504020204" pitchFamily="34" charset="0"/>
                <a:ea typeface="Open Sans" panose="020B0606030504020204" pitchFamily="34" charset="0"/>
                <a:cs typeface="Open Sans" panose="020B0606030504020204" pitchFamily="34" charset="0"/>
              </a:defRPr>
            </a:lvl4pPr>
            <a:lvl5pPr>
              <a:defRPr>
                <a:solidFill>
                  <a:srgbClr val="323232"/>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a-DK"/>
          </a:p>
        </p:txBody>
      </p:sp>
      <p:sp>
        <p:nvSpPr>
          <p:cNvPr id="22" name="TextBox 21">
            <a:extLst>
              <a:ext uri="{FF2B5EF4-FFF2-40B4-BE49-F238E27FC236}">
                <a16:creationId xmlns:a16="http://schemas.microsoft.com/office/drawing/2014/main" id="{C70F0B13-9956-AB4C-A9AA-FA8A41FC4272}"/>
              </a:ext>
            </a:extLst>
          </p:cNvPr>
          <p:cNvSpPr txBox="1"/>
          <p:nvPr userDrawn="1"/>
        </p:nvSpPr>
        <p:spPr>
          <a:xfrm>
            <a:off x="17011565" y="9350796"/>
            <a:ext cx="660400" cy="338554"/>
          </a:xfrm>
          <a:prstGeom prst="rect">
            <a:avLst/>
          </a:prstGeom>
          <a:noFill/>
        </p:spPr>
        <p:txBody>
          <a:bodyPr wrap="square" rtlCol="0">
            <a:spAutoFit/>
          </a:bodyPr>
          <a:lstStyle/>
          <a:p>
            <a:pPr algn="r"/>
            <a:fld id="{293ABEDF-2FD4-CE41-BE6E-C03412F0A819}" type="slidenum">
              <a:rPr lang="en-US" sz="1600" b="0" smtClean="0">
                <a:latin typeface="Bebas" pitchFamily="2" charset="0"/>
                <a:ea typeface="Open Sans" panose="020B0606030504020204" pitchFamily="34" charset="0"/>
                <a:cs typeface="Open Sans" panose="020B0606030504020204" pitchFamily="34" charset="0"/>
              </a:rPr>
              <a:pPr algn="r"/>
              <a:t>‹#›</a:t>
            </a:fld>
            <a:endParaRPr lang="en-US" sz="1600" b="0">
              <a:latin typeface="Bebas" pitchFamily="2" charset="0"/>
              <a:ea typeface="Open Sans" panose="020B0606030504020204" pitchFamily="34" charset="0"/>
              <a:cs typeface="Open Sans" panose="020B0606030504020204" pitchFamily="34" charset="0"/>
            </a:endParaRPr>
          </a:p>
        </p:txBody>
      </p:sp>
      <p:cxnSp>
        <p:nvCxnSpPr>
          <p:cNvPr id="23" name="Straight Connector 22">
            <a:extLst>
              <a:ext uri="{FF2B5EF4-FFF2-40B4-BE49-F238E27FC236}">
                <a16:creationId xmlns:a16="http://schemas.microsoft.com/office/drawing/2014/main" id="{977C08B1-36D2-FA49-80EA-5FAE99F5EE72}"/>
              </a:ext>
            </a:extLst>
          </p:cNvPr>
          <p:cNvCxnSpPr>
            <a:cxnSpLocks/>
          </p:cNvCxnSpPr>
          <p:nvPr userDrawn="1"/>
        </p:nvCxnSpPr>
        <p:spPr>
          <a:xfrm flipV="1">
            <a:off x="17720733" y="95046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Logo&#10;&#10;Description automatically generated">
            <a:extLst>
              <a:ext uri="{FF2B5EF4-FFF2-40B4-BE49-F238E27FC236}">
                <a16:creationId xmlns:a16="http://schemas.microsoft.com/office/drawing/2014/main" id="{07C45408-8F70-4A39-99B6-BDA6DFD5610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696044" y="528500"/>
            <a:ext cx="2052735" cy="1154663"/>
          </a:xfrm>
          <a:prstGeom prst="rect">
            <a:avLst/>
          </a:prstGeom>
        </p:spPr>
      </p:pic>
    </p:spTree>
    <p:extLst>
      <p:ext uri="{BB962C8B-B14F-4D97-AF65-F5344CB8AC3E}">
        <p14:creationId xmlns:p14="http://schemas.microsoft.com/office/powerpoint/2010/main" val="6373379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7_09">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0" name="Title 4">
            <a:extLst>
              <a:ext uri="{FF2B5EF4-FFF2-40B4-BE49-F238E27FC236}">
                <a16:creationId xmlns:a16="http://schemas.microsoft.com/office/drawing/2014/main" id="{0F5EFF66-D2D9-684B-8ED9-238F84164B95}"/>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a:t>CLICK TO EDIT: </a:t>
            </a:r>
            <a:br>
              <a:rPr lang="en-US"/>
            </a:br>
            <a:r>
              <a:rPr lang="en-US"/>
              <a:t>THE HEADLINE </a:t>
            </a:r>
            <a:br>
              <a:rPr lang="en-US"/>
            </a:br>
            <a:r>
              <a:rPr lang="en-US"/>
              <a:t>GOES HERE</a:t>
            </a:r>
          </a:p>
        </p:txBody>
      </p:sp>
      <p:sp>
        <p:nvSpPr>
          <p:cNvPr id="21" name="TextBox 20">
            <a:extLst>
              <a:ext uri="{FF2B5EF4-FFF2-40B4-BE49-F238E27FC236}">
                <a16:creationId xmlns:a16="http://schemas.microsoft.com/office/drawing/2014/main" id="{623881EF-09C3-3C4E-B7E9-9F9B004EE7D2}"/>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chemeClr val="bg2"/>
                </a:solidFill>
                <a:latin typeface="Montserrat SemiBold" pitchFamily="2" charset="77"/>
                <a:ea typeface="Open Sans" panose="020B0606030504020204" pitchFamily="34" charset="0"/>
                <a:cs typeface="Open Sans" panose="020B0606030504020204" pitchFamily="34" charset="0"/>
              </a:rPr>
              <a:t>27 February 2023</a:t>
            </a:fld>
            <a:endParaRPr lang="en-US" sz="2400" b="1" i="0">
              <a:solidFill>
                <a:schemeClr val="bg2"/>
              </a:solidFill>
              <a:latin typeface="Montserrat SemiBold" pitchFamily="2" charset="77"/>
              <a:ea typeface="Open Sans" panose="020B0606030504020204" pitchFamily="34" charset="0"/>
              <a:cs typeface="Open Sans" panose="020B0606030504020204" pitchFamily="34" charset="0"/>
            </a:endParaRPr>
          </a:p>
        </p:txBody>
      </p:sp>
      <p:pic>
        <p:nvPicPr>
          <p:cNvPr id="6" name="Picture 5" descr="Logo&#10;&#10;Description automatically generated">
            <a:extLst>
              <a:ext uri="{FF2B5EF4-FFF2-40B4-BE49-F238E27FC236}">
                <a16:creationId xmlns:a16="http://schemas.microsoft.com/office/drawing/2014/main" id="{7FCE212B-C7CB-48E3-9320-D044B3EADD1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696044" y="528500"/>
            <a:ext cx="2052735" cy="1154663"/>
          </a:xfrm>
          <a:prstGeom prst="rect">
            <a:avLst/>
          </a:prstGeom>
        </p:spPr>
      </p:pic>
    </p:spTree>
    <p:extLst>
      <p:ext uri="{BB962C8B-B14F-4D97-AF65-F5344CB8AC3E}">
        <p14:creationId xmlns:p14="http://schemas.microsoft.com/office/powerpoint/2010/main" val="172526625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07">
    <p:bg>
      <p:bgPr>
        <a:blipFill>
          <a:blip r:embed="rId2"/>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13B0458-ECFE-A742-92A4-94902D2DF37D}"/>
              </a:ext>
            </a:extLst>
          </p:cNvPr>
          <p:cNvSpPr/>
          <p:nvPr userDrawn="1"/>
        </p:nvSpPr>
        <p:spPr>
          <a:xfrm>
            <a:off x="999460" y="0"/>
            <a:ext cx="16289080" cy="10288588"/>
          </a:xfrm>
          <a:prstGeom prst="rect">
            <a:avLst/>
          </a:prstGeom>
          <a:solidFill>
            <a:schemeClr val="bg2">
              <a:alpha val="8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4">
            <a:extLst>
              <a:ext uri="{FF2B5EF4-FFF2-40B4-BE49-F238E27FC236}">
                <a16:creationId xmlns:a16="http://schemas.microsoft.com/office/drawing/2014/main" id="{41C09612-FBA7-394B-AC92-804FE778658C}"/>
              </a:ext>
            </a:extLst>
          </p:cNvPr>
          <p:cNvSpPr>
            <a:spLocks noGrp="1"/>
          </p:cNvSpPr>
          <p:nvPr>
            <p:ph type="title" hasCustomPrompt="1"/>
          </p:nvPr>
        </p:nvSpPr>
        <p:spPr>
          <a:xfrm>
            <a:off x="3359888" y="1148728"/>
            <a:ext cx="11568224" cy="1297052"/>
          </a:xfrm>
          <a:prstGeom prst="rect">
            <a:avLst/>
          </a:prstGeom>
        </p:spPr>
        <p:txBody>
          <a:bodyPr/>
          <a:lstStyle>
            <a:lvl1pPr algn="ctr">
              <a:lnSpc>
                <a:spcPct val="80000"/>
              </a:lnSpc>
              <a:defRPr sz="4400" b="1" i="0" spc="0">
                <a:solidFill>
                  <a:srgbClr val="323232"/>
                </a:solidFill>
                <a:latin typeface="Montserrat" pitchFamily="2" charset="77"/>
              </a:defRPr>
            </a:lvl1pPr>
          </a:lstStyle>
          <a:p>
            <a:r>
              <a:rPr lang="en-US"/>
              <a:t>CLICK TO EDIT: </a:t>
            </a:r>
            <a:br>
              <a:rPr lang="en-US"/>
            </a:br>
            <a:r>
              <a:rPr lang="en-US"/>
              <a:t>THE TITLE GOES HERE</a:t>
            </a:r>
          </a:p>
        </p:txBody>
      </p:sp>
      <p:sp>
        <p:nvSpPr>
          <p:cNvPr id="14" name="Content Placeholder 2">
            <a:extLst>
              <a:ext uri="{FF2B5EF4-FFF2-40B4-BE49-F238E27FC236}">
                <a16:creationId xmlns:a16="http://schemas.microsoft.com/office/drawing/2014/main" id="{BEFEB65C-0866-6F48-ABC4-A0783B5158D7}"/>
              </a:ext>
            </a:extLst>
          </p:cNvPr>
          <p:cNvSpPr>
            <a:spLocks noGrp="1"/>
          </p:cNvSpPr>
          <p:nvPr>
            <p:ph idx="1" hasCustomPrompt="1"/>
          </p:nvPr>
        </p:nvSpPr>
        <p:spPr>
          <a:xfrm>
            <a:off x="3359888" y="7634176"/>
            <a:ext cx="11568223" cy="1505683"/>
          </a:xfrm>
          <a:prstGeom prst="rect">
            <a:avLst/>
          </a:prstGeom>
        </p:spPr>
        <p:txBody>
          <a:bodyPr>
            <a:normAutofit/>
          </a:bodyPr>
          <a:lstStyle>
            <a:lvl1pPr marL="0" indent="0">
              <a:buNone/>
              <a:defRPr sz="4000">
                <a:solidFill>
                  <a:srgbClr val="323232"/>
                </a:solidFill>
                <a:latin typeface="Open Sans" panose="020B0606030504020204" pitchFamily="34" charset="0"/>
                <a:ea typeface="Open Sans" panose="020B0606030504020204" pitchFamily="34" charset="0"/>
                <a:cs typeface="Open Sans" panose="020B0606030504020204" pitchFamily="34" charset="0"/>
              </a:defRPr>
            </a:lvl1pPr>
            <a:lvl2pPr>
              <a:defRPr>
                <a:solidFill>
                  <a:srgbClr val="323232"/>
                </a:solidFill>
                <a:latin typeface="Open Sans" panose="020B0606030504020204" pitchFamily="34" charset="0"/>
                <a:ea typeface="Open Sans" panose="020B0606030504020204" pitchFamily="34" charset="0"/>
                <a:cs typeface="Open Sans" panose="020B0606030504020204" pitchFamily="34" charset="0"/>
              </a:defRPr>
            </a:lvl2pPr>
            <a:lvl3pPr>
              <a:defRPr>
                <a:solidFill>
                  <a:srgbClr val="323232"/>
                </a:solidFill>
                <a:latin typeface="Open Sans" panose="020B0606030504020204" pitchFamily="34" charset="0"/>
                <a:ea typeface="Open Sans" panose="020B0606030504020204" pitchFamily="34" charset="0"/>
                <a:cs typeface="Open Sans" panose="020B0606030504020204" pitchFamily="34" charset="0"/>
              </a:defRPr>
            </a:lvl3pPr>
            <a:lvl4pPr>
              <a:defRPr>
                <a:solidFill>
                  <a:srgbClr val="323232"/>
                </a:solidFill>
                <a:latin typeface="Open Sans" panose="020B0606030504020204" pitchFamily="34" charset="0"/>
                <a:ea typeface="Open Sans" panose="020B0606030504020204" pitchFamily="34" charset="0"/>
                <a:cs typeface="Open Sans" panose="020B0606030504020204" pitchFamily="34" charset="0"/>
              </a:defRPr>
            </a:lvl4pPr>
            <a:lvl5pPr>
              <a:defRPr>
                <a:solidFill>
                  <a:srgbClr val="323232"/>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Master text styles…</a:t>
            </a:r>
            <a:endParaRPr lang="da-DK"/>
          </a:p>
        </p:txBody>
      </p:sp>
      <p:sp>
        <p:nvSpPr>
          <p:cNvPr id="6" name="Picture Placeholder 3">
            <a:extLst>
              <a:ext uri="{FF2B5EF4-FFF2-40B4-BE49-F238E27FC236}">
                <a16:creationId xmlns:a16="http://schemas.microsoft.com/office/drawing/2014/main" id="{2408D2B7-1E1C-F94B-952C-B91395AC7E51}"/>
              </a:ext>
            </a:extLst>
          </p:cNvPr>
          <p:cNvSpPr>
            <a:spLocks noGrp="1"/>
          </p:cNvSpPr>
          <p:nvPr>
            <p:ph type="pic" sz="quarter" idx="10"/>
          </p:nvPr>
        </p:nvSpPr>
        <p:spPr>
          <a:xfrm>
            <a:off x="3359888" y="2977022"/>
            <a:ext cx="11568223" cy="4125912"/>
          </a:xfrm>
          <a:prstGeom prst="rect">
            <a:avLst/>
          </a:prstGeom>
        </p:spPr>
        <p:txBody>
          <a:bodyPr anchor="ctr"/>
          <a:lstStyle>
            <a:lvl1pPr marL="0" indent="0" algn="ctr">
              <a:buNone/>
              <a:defRPr b="0" i="0">
                <a:latin typeface="Open Sans" panose="020B0606030504020204" pitchFamily="34" charset="0"/>
                <a:ea typeface="Open Sans" panose="020B0606030504020204" pitchFamily="34" charset="0"/>
                <a:cs typeface="Open Sans" panose="020B0606030504020204" pitchFamily="34" charset="0"/>
              </a:defRPr>
            </a:lvl1pPr>
          </a:lstStyle>
          <a:p>
            <a:r>
              <a:rPr lang="en-US"/>
              <a:t>Click icon to add picture</a:t>
            </a:r>
          </a:p>
        </p:txBody>
      </p:sp>
      <p:sp>
        <p:nvSpPr>
          <p:cNvPr id="8" name="TextBox 7">
            <a:extLst>
              <a:ext uri="{FF2B5EF4-FFF2-40B4-BE49-F238E27FC236}">
                <a16:creationId xmlns:a16="http://schemas.microsoft.com/office/drawing/2014/main" id="{EA64D30D-EB36-424E-BCD7-C43B2CA0F2FC}"/>
              </a:ext>
            </a:extLst>
          </p:cNvPr>
          <p:cNvSpPr txBox="1"/>
          <p:nvPr userDrawn="1"/>
        </p:nvSpPr>
        <p:spPr>
          <a:xfrm>
            <a:off x="17011565" y="9350796"/>
            <a:ext cx="660400" cy="338554"/>
          </a:xfrm>
          <a:prstGeom prst="rect">
            <a:avLst/>
          </a:prstGeom>
          <a:noFill/>
        </p:spPr>
        <p:txBody>
          <a:bodyPr wrap="square" rtlCol="0">
            <a:spAutoFit/>
          </a:bodyPr>
          <a:lstStyle/>
          <a:p>
            <a:pPr algn="r"/>
            <a:fld id="{293ABEDF-2FD4-CE41-BE6E-C03412F0A819}" type="slidenum">
              <a:rPr lang="en-US" sz="1600" b="0" smtClean="0">
                <a:latin typeface="Bebas" pitchFamily="2" charset="0"/>
                <a:ea typeface="Open Sans" panose="020B0606030504020204" pitchFamily="34" charset="0"/>
                <a:cs typeface="Open Sans" panose="020B0606030504020204" pitchFamily="34" charset="0"/>
              </a:rPr>
              <a:pPr algn="r"/>
              <a:t>‹#›</a:t>
            </a:fld>
            <a:endParaRPr lang="en-US" sz="1600" b="0">
              <a:latin typeface="Bebas" pitchFamily="2" charset="0"/>
              <a:ea typeface="Open Sans" panose="020B0606030504020204" pitchFamily="34" charset="0"/>
              <a:cs typeface="Open Sans" panose="020B0606030504020204" pitchFamily="34" charset="0"/>
            </a:endParaRPr>
          </a:p>
        </p:txBody>
      </p:sp>
      <p:cxnSp>
        <p:nvCxnSpPr>
          <p:cNvPr id="9" name="Straight Connector 8">
            <a:extLst>
              <a:ext uri="{FF2B5EF4-FFF2-40B4-BE49-F238E27FC236}">
                <a16:creationId xmlns:a16="http://schemas.microsoft.com/office/drawing/2014/main" id="{DF77AF92-BB9C-FF47-9532-863BACFABA04}"/>
              </a:ext>
            </a:extLst>
          </p:cNvPr>
          <p:cNvCxnSpPr>
            <a:cxnSpLocks/>
          </p:cNvCxnSpPr>
          <p:nvPr userDrawn="1"/>
        </p:nvCxnSpPr>
        <p:spPr>
          <a:xfrm flipV="1">
            <a:off x="17720733" y="95046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1" name="Picture 10" descr="Logo&#10;&#10;Description automatically generated">
            <a:extLst>
              <a:ext uri="{FF2B5EF4-FFF2-40B4-BE49-F238E27FC236}">
                <a16:creationId xmlns:a16="http://schemas.microsoft.com/office/drawing/2014/main" id="{4C6E9D13-D91C-4906-8A27-7AF65071AAF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696044" y="528500"/>
            <a:ext cx="2052735" cy="1154663"/>
          </a:xfrm>
          <a:prstGeom prst="rect">
            <a:avLst/>
          </a:prstGeom>
        </p:spPr>
      </p:pic>
    </p:spTree>
    <p:extLst>
      <p:ext uri="{BB962C8B-B14F-4D97-AF65-F5344CB8AC3E}">
        <p14:creationId xmlns:p14="http://schemas.microsoft.com/office/powerpoint/2010/main" val="297403283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07">
    <p:bg>
      <p:bgPr>
        <a:blipFill>
          <a:blip r:embed="rId2"/>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13B0458-ECFE-A742-92A4-94902D2DF37D}"/>
              </a:ext>
            </a:extLst>
          </p:cNvPr>
          <p:cNvSpPr/>
          <p:nvPr userDrawn="1"/>
        </p:nvSpPr>
        <p:spPr>
          <a:xfrm>
            <a:off x="999460" y="0"/>
            <a:ext cx="16289080" cy="10288588"/>
          </a:xfrm>
          <a:prstGeom prst="rect">
            <a:avLst/>
          </a:prstGeom>
          <a:solidFill>
            <a:schemeClr val="bg2">
              <a:alpha val="8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4">
            <a:extLst>
              <a:ext uri="{FF2B5EF4-FFF2-40B4-BE49-F238E27FC236}">
                <a16:creationId xmlns:a16="http://schemas.microsoft.com/office/drawing/2014/main" id="{41C09612-FBA7-394B-AC92-804FE778658C}"/>
              </a:ext>
            </a:extLst>
          </p:cNvPr>
          <p:cNvSpPr>
            <a:spLocks noGrp="1"/>
          </p:cNvSpPr>
          <p:nvPr>
            <p:ph type="title" hasCustomPrompt="1"/>
          </p:nvPr>
        </p:nvSpPr>
        <p:spPr>
          <a:xfrm>
            <a:off x="3359888" y="1148728"/>
            <a:ext cx="11568224" cy="1297052"/>
          </a:xfrm>
          <a:prstGeom prst="rect">
            <a:avLst/>
          </a:prstGeom>
        </p:spPr>
        <p:txBody>
          <a:bodyPr/>
          <a:lstStyle>
            <a:lvl1pPr algn="ctr">
              <a:lnSpc>
                <a:spcPct val="80000"/>
              </a:lnSpc>
              <a:defRPr sz="4400" b="1" i="0" spc="0">
                <a:solidFill>
                  <a:srgbClr val="323232"/>
                </a:solidFill>
                <a:latin typeface="Montserrat" pitchFamily="2" charset="77"/>
              </a:defRPr>
            </a:lvl1pPr>
          </a:lstStyle>
          <a:p>
            <a:r>
              <a:rPr lang="en-US"/>
              <a:t>CLICK TO EDIT: </a:t>
            </a:r>
            <a:br>
              <a:rPr lang="en-US"/>
            </a:br>
            <a:r>
              <a:rPr lang="en-US"/>
              <a:t>THE TITLE GOES HERE</a:t>
            </a:r>
          </a:p>
        </p:txBody>
      </p:sp>
      <p:sp>
        <p:nvSpPr>
          <p:cNvPr id="14" name="Content Placeholder 2">
            <a:extLst>
              <a:ext uri="{FF2B5EF4-FFF2-40B4-BE49-F238E27FC236}">
                <a16:creationId xmlns:a16="http://schemas.microsoft.com/office/drawing/2014/main" id="{BEFEB65C-0866-6F48-ABC4-A0783B5158D7}"/>
              </a:ext>
            </a:extLst>
          </p:cNvPr>
          <p:cNvSpPr>
            <a:spLocks noGrp="1"/>
          </p:cNvSpPr>
          <p:nvPr>
            <p:ph idx="1" hasCustomPrompt="1"/>
          </p:nvPr>
        </p:nvSpPr>
        <p:spPr>
          <a:xfrm>
            <a:off x="8165805" y="3934224"/>
            <a:ext cx="7570380" cy="4125912"/>
          </a:xfrm>
          <a:prstGeom prst="rect">
            <a:avLst/>
          </a:prstGeom>
        </p:spPr>
        <p:txBody>
          <a:bodyPr anchor="ctr">
            <a:normAutofit/>
          </a:bodyPr>
          <a:lstStyle>
            <a:lvl1pPr marL="0" indent="0">
              <a:buNone/>
              <a:defRPr sz="4000" b="0" i="0">
                <a:solidFill>
                  <a:srgbClr val="323232"/>
                </a:solidFill>
                <a:latin typeface="Open Sans" panose="020B0606030504020204" pitchFamily="34" charset="0"/>
                <a:ea typeface="Open Sans" panose="020B0606030504020204" pitchFamily="34" charset="0"/>
                <a:cs typeface="Open Sans" panose="020B0606030504020204" pitchFamily="34" charset="0"/>
              </a:defRPr>
            </a:lvl1pPr>
            <a:lvl2pPr>
              <a:defRPr>
                <a:solidFill>
                  <a:srgbClr val="323232"/>
                </a:solidFill>
                <a:latin typeface="Open Sans" panose="020B0606030504020204" pitchFamily="34" charset="0"/>
                <a:ea typeface="Open Sans" panose="020B0606030504020204" pitchFamily="34" charset="0"/>
                <a:cs typeface="Open Sans" panose="020B0606030504020204" pitchFamily="34" charset="0"/>
              </a:defRPr>
            </a:lvl2pPr>
            <a:lvl3pPr>
              <a:defRPr>
                <a:solidFill>
                  <a:srgbClr val="323232"/>
                </a:solidFill>
                <a:latin typeface="Open Sans" panose="020B0606030504020204" pitchFamily="34" charset="0"/>
                <a:ea typeface="Open Sans" panose="020B0606030504020204" pitchFamily="34" charset="0"/>
                <a:cs typeface="Open Sans" panose="020B0606030504020204" pitchFamily="34" charset="0"/>
              </a:defRPr>
            </a:lvl3pPr>
            <a:lvl4pPr>
              <a:defRPr>
                <a:solidFill>
                  <a:srgbClr val="323232"/>
                </a:solidFill>
                <a:latin typeface="Open Sans" panose="020B0606030504020204" pitchFamily="34" charset="0"/>
                <a:ea typeface="Open Sans" panose="020B0606030504020204" pitchFamily="34" charset="0"/>
                <a:cs typeface="Open Sans" panose="020B0606030504020204" pitchFamily="34" charset="0"/>
              </a:defRPr>
            </a:lvl4pPr>
            <a:lvl5pPr>
              <a:defRPr>
                <a:solidFill>
                  <a:srgbClr val="323232"/>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Master text styles…</a:t>
            </a:r>
            <a:endParaRPr lang="da-DK"/>
          </a:p>
        </p:txBody>
      </p:sp>
      <p:sp>
        <p:nvSpPr>
          <p:cNvPr id="6" name="Picture Placeholder 3">
            <a:extLst>
              <a:ext uri="{FF2B5EF4-FFF2-40B4-BE49-F238E27FC236}">
                <a16:creationId xmlns:a16="http://schemas.microsoft.com/office/drawing/2014/main" id="{2408D2B7-1E1C-F94B-952C-B91395AC7E51}"/>
              </a:ext>
            </a:extLst>
          </p:cNvPr>
          <p:cNvSpPr>
            <a:spLocks noGrp="1"/>
          </p:cNvSpPr>
          <p:nvPr>
            <p:ph type="pic" sz="quarter" idx="10"/>
          </p:nvPr>
        </p:nvSpPr>
        <p:spPr>
          <a:xfrm>
            <a:off x="2551815" y="3934224"/>
            <a:ext cx="5167424" cy="4125912"/>
          </a:xfrm>
          <a:prstGeom prst="rect">
            <a:avLst/>
          </a:prstGeom>
        </p:spPr>
        <p:txBody>
          <a:bodyPr anchor="ctr"/>
          <a:lstStyle>
            <a:lvl1pPr marL="0" indent="0" algn="ctr">
              <a:buNone/>
              <a:defRPr b="0" i="0">
                <a:latin typeface="Open Sans" panose="020B0606030504020204" pitchFamily="34" charset="0"/>
                <a:ea typeface="Open Sans" panose="020B0606030504020204" pitchFamily="34" charset="0"/>
                <a:cs typeface="Open Sans" panose="020B0606030504020204" pitchFamily="34" charset="0"/>
              </a:defRPr>
            </a:lvl1pPr>
          </a:lstStyle>
          <a:p>
            <a:r>
              <a:rPr lang="en-US"/>
              <a:t>Click icon to add picture</a:t>
            </a:r>
          </a:p>
        </p:txBody>
      </p:sp>
      <p:sp>
        <p:nvSpPr>
          <p:cNvPr id="8" name="TextBox 7">
            <a:extLst>
              <a:ext uri="{FF2B5EF4-FFF2-40B4-BE49-F238E27FC236}">
                <a16:creationId xmlns:a16="http://schemas.microsoft.com/office/drawing/2014/main" id="{AC00F0AC-988A-484F-8ACC-4F09C8456113}"/>
              </a:ext>
            </a:extLst>
          </p:cNvPr>
          <p:cNvSpPr txBox="1"/>
          <p:nvPr userDrawn="1"/>
        </p:nvSpPr>
        <p:spPr>
          <a:xfrm>
            <a:off x="17011565" y="9350796"/>
            <a:ext cx="660400" cy="338554"/>
          </a:xfrm>
          <a:prstGeom prst="rect">
            <a:avLst/>
          </a:prstGeom>
          <a:noFill/>
        </p:spPr>
        <p:txBody>
          <a:bodyPr wrap="square" rtlCol="0">
            <a:spAutoFit/>
          </a:bodyPr>
          <a:lstStyle/>
          <a:p>
            <a:pPr algn="r"/>
            <a:fld id="{293ABEDF-2FD4-CE41-BE6E-C03412F0A819}" type="slidenum">
              <a:rPr lang="en-US" sz="1600" b="0" smtClean="0">
                <a:latin typeface="Bebas" pitchFamily="2" charset="0"/>
                <a:ea typeface="Open Sans" panose="020B0606030504020204" pitchFamily="34" charset="0"/>
                <a:cs typeface="Open Sans" panose="020B0606030504020204" pitchFamily="34" charset="0"/>
              </a:rPr>
              <a:pPr algn="r"/>
              <a:t>‹#›</a:t>
            </a:fld>
            <a:endParaRPr lang="en-US" sz="1600" b="0">
              <a:latin typeface="Bebas" pitchFamily="2" charset="0"/>
              <a:ea typeface="Open Sans" panose="020B0606030504020204" pitchFamily="34" charset="0"/>
              <a:cs typeface="Open Sans" panose="020B0606030504020204" pitchFamily="34" charset="0"/>
            </a:endParaRPr>
          </a:p>
        </p:txBody>
      </p:sp>
      <p:cxnSp>
        <p:nvCxnSpPr>
          <p:cNvPr id="9" name="Straight Connector 8">
            <a:extLst>
              <a:ext uri="{FF2B5EF4-FFF2-40B4-BE49-F238E27FC236}">
                <a16:creationId xmlns:a16="http://schemas.microsoft.com/office/drawing/2014/main" id="{A386BA7F-0BFE-9946-A0AB-C0FE8CA1C50D}"/>
              </a:ext>
            </a:extLst>
          </p:cNvPr>
          <p:cNvCxnSpPr>
            <a:cxnSpLocks/>
          </p:cNvCxnSpPr>
          <p:nvPr userDrawn="1"/>
        </p:nvCxnSpPr>
        <p:spPr>
          <a:xfrm flipV="1">
            <a:off x="17720733" y="95046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1" name="Picture 10" descr="Logo&#10;&#10;Description automatically generated">
            <a:extLst>
              <a:ext uri="{FF2B5EF4-FFF2-40B4-BE49-F238E27FC236}">
                <a16:creationId xmlns:a16="http://schemas.microsoft.com/office/drawing/2014/main" id="{A3F145FA-9553-48FD-9CAD-F9B3788E98F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696044" y="528500"/>
            <a:ext cx="2052735" cy="1154663"/>
          </a:xfrm>
          <a:prstGeom prst="rect">
            <a:avLst/>
          </a:prstGeom>
        </p:spPr>
      </p:pic>
    </p:spTree>
    <p:extLst>
      <p:ext uri="{BB962C8B-B14F-4D97-AF65-F5344CB8AC3E}">
        <p14:creationId xmlns:p14="http://schemas.microsoft.com/office/powerpoint/2010/main" val="13476358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07">
    <p:bg>
      <p:bgPr>
        <a:blipFill>
          <a:blip r:embed="rId2"/>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13B0458-ECFE-A742-92A4-94902D2DF37D}"/>
              </a:ext>
            </a:extLst>
          </p:cNvPr>
          <p:cNvSpPr/>
          <p:nvPr userDrawn="1"/>
        </p:nvSpPr>
        <p:spPr>
          <a:xfrm>
            <a:off x="999460" y="0"/>
            <a:ext cx="8718698" cy="10288588"/>
          </a:xfrm>
          <a:prstGeom prst="rect">
            <a:avLst/>
          </a:prstGeom>
          <a:solidFill>
            <a:schemeClr val="bg2">
              <a:alpha val="8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4">
            <a:extLst>
              <a:ext uri="{FF2B5EF4-FFF2-40B4-BE49-F238E27FC236}">
                <a16:creationId xmlns:a16="http://schemas.microsoft.com/office/drawing/2014/main" id="{41C09612-FBA7-394B-AC92-804FE778658C}"/>
              </a:ext>
            </a:extLst>
          </p:cNvPr>
          <p:cNvSpPr>
            <a:spLocks noGrp="1"/>
          </p:cNvSpPr>
          <p:nvPr>
            <p:ph type="title" hasCustomPrompt="1"/>
          </p:nvPr>
        </p:nvSpPr>
        <p:spPr>
          <a:xfrm>
            <a:off x="1860697" y="1148728"/>
            <a:ext cx="6996224" cy="1297052"/>
          </a:xfrm>
          <a:prstGeom prst="rect">
            <a:avLst/>
          </a:prstGeom>
        </p:spPr>
        <p:txBody>
          <a:bodyPr/>
          <a:lstStyle>
            <a:lvl1pPr algn="ctr">
              <a:lnSpc>
                <a:spcPct val="80000"/>
              </a:lnSpc>
              <a:defRPr sz="4400" b="1" i="0" spc="0">
                <a:solidFill>
                  <a:srgbClr val="323232"/>
                </a:solidFill>
                <a:latin typeface="Montserrat" pitchFamily="2" charset="77"/>
              </a:defRPr>
            </a:lvl1pPr>
          </a:lstStyle>
          <a:p>
            <a:r>
              <a:rPr lang="en-US"/>
              <a:t>CLICK TO EDIT: </a:t>
            </a:r>
            <a:br>
              <a:rPr lang="en-US"/>
            </a:br>
            <a:r>
              <a:rPr lang="en-US"/>
              <a:t>THE TITLE GOES HERE</a:t>
            </a:r>
          </a:p>
        </p:txBody>
      </p:sp>
      <p:sp>
        <p:nvSpPr>
          <p:cNvPr id="14" name="Content Placeholder 2">
            <a:extLst>
              <a:ext uri="{FF2B5EF4-FFF2-40B4-BE49-F238E27FC236}">
                <a16:creationId xmlns:a16="http://schemas.microsoft.com/office/drawing/2014/main" id="{BEFEB65C-0866-6F48-ABC4-A0783B5158D7}"/>
              </a:ext>
            </a:extLst>
          </p:cNvPr>
          <p:cNvSpPr>
            <a:spLocks noGrp="1"/>
          </p:cNvSpPr>
          <p:nvPr>
            <p:ph idx="1" hasCustomPrompt="1"/>
          </p:nvPr>
        </p:nvSpPr>
        <p:spPr>
          <a:xfrm>
            <a:off x="1860697" y="3391957"/>
            <a:ext cx="6996224" cy="5433065"/>
          </a:xfrm>
          <a:prstGeom prst="rect">
            <a:avLst/>
          </a:prstGeom>
        </p:spPr>
        <p:txBody>
          <a:bodyPr anchor="ctr">
            <a:normAutofit/>
          </a:bodyPr>
          <a:lstStyle>
            <a:lvl1pPr marL="0" indent="0">
              <a:buNone/>
              <a:defRPr sz="4000">
                <a:solidFill>
                  <a:srgbClr val="323232"/>
                </a:solidFill>
                <a:latin typeface="Open Sans" panose="020B0606030504020204" pitchFamily="34" charset="0"/>
                <a:ea typeface="Open Sans" panose="020B0606030504020204" pitchFamily="34" charset="0"/>
                <a:cs typeface="Open Sans" panose="020B0606030504020204" pitchFamily="34" charset="0"/>
              </a:defRPr>
            </a:lvl1pPr>
            <a:lvl2pPr>
              <a:defRPr>
                <a:solidFill>
                  <a:srgbClr val="323232"/>
                </a:solidFill>
                <a:latin typeface="Open Sans" panose="020B0606030504020204" pitchFamily="34" charset="0"/>
                <a:ea typeface="Open Sans" panose="020B0606030504020204" pitchFamily="34" charset="0"/>
                <a:cs typeface="Open Sans" panose="020B0606030504020204" pitchFamily="34" charset="0"/>
              </a:defRPr>
            </a:lvl2pPr>
            <a:lvl3pPr>
              <a:defRPr>
                <a:solidFill>
                  <a:srgbClr val="323232"/>
                </a:solidFill>
                <a:latin typeface="Open Sans" panose="020B0606030504020204" pitchFamily="34" charset="0"/>
                <a:ea typeface="Open Sans" panose="020B0606030504020204" pitchFamily="34" charset="0"/>
                <a:cs typeface="Open Sans" panose="020B0606030504020204" pitchFamily="34" charset="0"/>
              </a:defRPr>
            </a:lvl3pPr>
            <a:lvl4pPr>
              <a:defRPr>
                <a:solidFill>
                  <a:srgbClr val="323232"/>
                </a:solidFill>
                <a:latin typeface="Open Sans" panose="020B0606030504020204" pitchFamily="34" charset="0"/>
                <a:ea typeface="Open Sans" panose="020B0606030504020204" pitchFamily="34" charset="0"/>
                <a:cs typeface="Open Sans" panose="020B0606030504020204" pitchFamily="34" charset="0"/>
              </a:defRPr>
            </a:lvl4pPr>
            <a:lvl5pPr>
              <a:defRPr>
                <a:solidFill>
                  <a:srgbClr val="323232"/>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Master text styles…</a:t>
            </a:r>
            <a:endParaRPr lang="da-DK"/>
          </a:p>
        </p:txBody>
      </p:sp>
      <p:sp>
        <p:nvSpPr>
          <p:cNvPr id="6" name="Picture Placeholder 3">
            <a:extLst>
              <a:ext uri="{FF2B5EF4-FFF2-40B4-BE49-F238E27FC236}">
                <a16:creationId xmlns:a16="http://schemas.microsoft.com/office/drawing/2014/main" id="{2408D2B7-1E1C-F94B-952C-B91395AC7E51}"/>
              </a:ext>
            </a:extLst>
          </p:cNvPr>
          <p:cNvSpPr>
            <a:spLocks noGrp="1"/>
          </p:cNvSpPr>
          <p:nvPr>
            <p:ph type="pic" sz="quarter" idx="10"/>
          </p:nvPr>
        </p:nvSpPr>
        <p:spPr>
          <a:xfrm>
            <a:off x="9718158" y="1148728"/>
            <a:ext cx="7244639" cy="8540622"/>
          </a:xfrm>
          <a:prstGeom prst="rect">
            <a:avLst/>
          </a:prstGeom>
        </p:spPr>
        <p:txBody>
          <a:bodyPr anchor="ctr"/>
          <a:lstStyle>
            <a:lvl1pPr marL="0" indent="0" algn="ctr">
              <a:buNone/>
              <a:defRPr b="0" i="0">
                <a:latin typeface="Open Sans" panose="020B0606030504020204" pitchFamily="34" charset="0"/>
                <a:ea typeface="Open Sans" panose="020B0606030504020204" pitchFamily="34" charset="0"/>
                <a:cs typeface="Open Sans" panose="020B0606030504020204" pitchFamily="34" charset="0"/>
              </a:defRPr>
            </a:lvl1pPr>
          </a:lstStyle>
          <a:p>
            <a:r>
              <a:rPr lang="en-US"/>
              <a:t>Click icon to add picture</a:t>
            </a:r>
          </a:p>
        </p:txBody>
      </p:sp>
      <p:sp>
        <p:nvSpPr>
          <p:cNvPr id="8" name="TextBox 7">
            <a:extLst>
              <a:ext uri="{FF2B5EF4-FFF2-40B4-BE49-F238E27FC236}">
                <a16:creationId xmlns:a16="http://schemas.microsoft.com/office/drawing/2014/main" id="{4B5F9850-629A-FE43-BB29-15B6938653E4}"/>
              </a:ext>
            </a:extLst>
          </p:cNvPr>
          <p:cNvSpPr txBox="1"/>
          <p:nvPr userDrawn="1"/>
        </p:nvSpPr>
        <p:spPr>
          <a:xfrm>
            <a:off x="17011565" y="9350796"/>
            <a:ext cx="660400" cy="338554"/>
          </a:xfrm>
          <a:prstGeom prst="rect">
            <a:avLst/>
          </a:prstGeom>
          <a:noFill/>
        </p:spPr>
        <p:txBody>
          <a:bodyPr wrap="square" rtlCol="0">
            <a:spAutoFit/>
          </a:bodyPr>
          <a:lstStyle/>
          <a:p>
            <a:pPr algn="r"/>
            <a:fld id="{293ABEDF-2FD4-CE41-BE6E-C03412F0A819}" type="slidenum">
              <a:rPr lang="en-US" sz="1600" b="0" smtClean="0">
                <a:latin typeface="Bebas" pitchFamily="2" charset="0"/>
                <a:ea typeface="Open Sans" panose="020B0606030504020204" pitchFamily="34" charset="0"/>
                <a:cs typeface="Open Sans" panose="020B0606030504020204" pitchFamily="34" charset="0"/>
              </a:rPr>
              <a:pPr algn="r"/>
              <a:t>‹#›</a:t>
            </a:fld>
            <a:endParaRPr lang="en-US" sz="1600" b="0">
              <a:latin typeface="Bebas" pitchFamily="2" charset="0"/>
              <a:ea typeface="Open Sans" panose="020B0606030504020204" pitchFamily="34" charset="0"/>
              <a:cs typeface="Open Sans" panose="020B0606030504020204" pitchFamily="34" charset="0"/>
            </a:endParaRPr>
          </a:p>
        </p:txBody>
      </p:sp>
      <p:cxnSp>
        <p:nvCxnSpPr>
          <p:cNvPr id="9" name="Straight Connector 8">
            <a:extLst>
              <a:ext uri="{FF2B5EF4-FFF2-40B4-BE49-F238E27FC236}">
                <a16:creationId xmlns:a16="http://schemas.microsoft.com/office/drawing/2014/main" id="{D41E864E-9C52-9542-8951-4017DEFCC464}"/>
              </a:ext>
            </a:extLst>
          </p:cNvPr>
          <p:cNvCxnSpPr>
            <a:cxnSpLocks/>
          </p:cNvCxnSpPr>
          <p:nvPr userDrawn="1"/>
        </p:nvCxnSpPr>
        <p:spPr>
          <a:xfrm flipV="1">
            <a:off x="17720733" y="95046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3096232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7_07">
    <p:bg>
      <p:bgPr>
        <a:blipFill>
          <a:blip r:embed="rId2"/>
          <a:stretch>
            <a:fillRect/>
          </a:stretch>
        </a:blip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B96152B-5F5E-764B-9749-4695A6B9BCDE}"/>
              </a:ext>
            </a:extLst>
          </p:cNvPr>
          <p:cNvSpPr/>
          <p:nvPr userDrawn="1"/>
        </p:nvSpPr>
        <p:spPr>
          <a:xfrm>
            <a:off x="999460" y="0"/>
            <a:ext cx="16289080" cy="10288588"/>
          </a:xfrm>
          <a:prstGeom prst="rect">
            <a:avLst/>
          </a:prstGeom>
          <a:solidFill>
            <a:schemeClr val="bg2">
              <a:alpha val="8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icture Placeholder 3">
            <a:extLst>
              <a:ext uri="{FF2B5EF4-FFF2-40B4-BE49-F238E27FC236}">
                <a16:creationId xmlns:a16="http://schemas.microsoft.com/office/drawing/2014/main" id="{36298C8A-8CC2-C649-ABAE-4D9D26CFCBA6}"/>
              </a:ext>
            </a:extLst>
          </p:cNvPr>
          <p:cNvSpPr>
            <a:spLocks noGrp="1"/>
          </p:cNvSpPr>
          <p:nvPr>
            <p:ph type="pic" sz="quarter" idx="10"/>
          </p:nvPr>
        </p:nvSpPr>
        <p:spPr>
          <a:xfrm>
            <a:off x="999460" y="-1"/>
            <a:ext cx="16289080" cy="10288587"/>
          </a:xfrm>
          <a:prstGeom prst="rect">
            <a:avLst/>
          </a:prstGeom>
        </p:spPr>
        <p:txBody>
          <a:bodyPr anchor="ctr"/>
          <a:lstStyle>
            <a:lvl1pPr marL="0" indent="0" algn="ctr">
              <a:buNone/>
              <a:defRPr/>
            </a:lvl1pPr>
          </a:lstStyle>
          <a:p>
            <a:r>
              <a:rPr lang="en-US"/>
              <a:t>Click icon to add picture</a:t>
            </a:r>
          </a:p>
        </p:txBody>
      </p:sp>
      <p:pic>
        <p:nvPicPr>
          <p:cNvPr id="4" name="Picture 3" descr="Logo&#10;&#10;Description automatically generated">
            <a:extLst>
              <a:ext uri="{FF2B5EF4-FFF2-40B4-BE49-F238E27FC236}">
                <a16:creationId xmlns:a16="http://schemas.microsoft.com/office/drawing/2014/main" id="{60CFE159-5D51-4A02-B860-074E0E3F3DB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696044" y="528500"/>
            <a:ext cx="2052735" cy="1154663"/>
          </a:xfrm>
          <a:prstGeom prst="rect">
            <a:avLst/>
          </a:prstGeom>
        </p:spPr>
      </p:pic>
    </p:spTree>
    <p:extLst>
      <p:ext uri="{BB962C8B-B14F-4D97-AF65-F5344CB8AC3E}">
        <p14:creationId xmlns:p14="http://schemas.microsoft.com/office/powerpoint/2010/main" val="12886481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842821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smtClean="0">
                <a:latin typeface="Bebas" pitchFamily="2" charset="0"/>
                <a:ea typeface="Open Sans" panose="020B0606030504020204" pitchFamily="34" charset="0"/>
                <a:cs typeface="Open Sans" panose="020B0606030504020204" pitchFamily="34" charset="0"/>
              </a:rPr>
              <a:pPr algn="r"/>
              <a:t>‹#›</a:t>
            </a:fld>
            <a:endParaRPr lang="en-US" sz="1600" b="0">
              <a:latin typeface="Bebas" pitchFamily="2"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descr="Logo IFRC Reference Centre for Psychosocial Support">
            <a:extLst>
              <a:ext uri="{FF2B5EF4-FFF2-40B4-BE49-F238E27FC236}">
                <a16:creationId xmlns:a16="http://schemas.microsoft.com/office/drawing/2014/main" id="{622ECD20-7607-4529-9385-4D545A32915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825404" y="-205791"/>
            <a:ext cx="1978793" cy="1978793"/>
          </a:xfrm>
          <a:prstGeom prst="rect">
            <a:avLst/>
          </a:prstGeom>
        </p:spPr>
      </p:pic>
      <p:sp>
        <p:nvSpPr>
          <p:cNvPr id="8" name="Subtitle 2">
            <a:extLst>
              <a:ext uri="{FF2B5EF4-FFF2-40B4-BE49-F238E27FC236}">
                <a16:creationId xmlns:a16="http://schemas.microsoft.com/office/drawing/2014/main" id="{A2E83B05-B9A0-412E-B16A-917181CDCC8B}"/>
              </a:ext>
            </a:extLst>
          </p:cNvPr>
          <p:cNvSpPr>
            <a:spLocks noGrp="1"/>
          </p:cNvSpPr>
          <p:nvPr>
            <p:ph type="subTitle" idx="1"/>
          </p:nvPr>
        </p:nvSpPr>
        <p:spPr>
          <a:xfrm>
            <a:off x="2065283" y="5083997"/>
            <a:ext cx="14157434" cy="2846058"/>
          </a:xfrm>
          <a:prstGeom prst="rect">
            <a:avLst/>
          </a:prstGeom>
        </p:spPr>
        <p:txBody>
          <a:bodyPr>
            <a:normAutofit/>
          </a:bodyPr>
          <a:lstStyle>
            <a:lvl1pPr marL="0" indent="0" algn="ctr" rtl="0">
              <a:buNone/>
              <a:defRPr sz="2400">
                <a:solidFill>
                  <a:srgbClr val="323232"/>
                </a:solidFill>
                <a:latin typeface="Open Sans" panose="020B0606030504020204" pitchFamily="34"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a-DK"/>
          </a:p>
        </p:txBody>
      </p:sp>
      <p:sp>
        <p:nvSpPr>
          <p:cNvPr id="9" name="Title 1">
            <a:extLst>
              <a:ext uri="{FF2B5EF4-FFF2-40B4-BE49-F238E27FC236}">
                <a16:creationId xmlns:a16="http://schemas.microsoft.com/office/drawing/2014/main" id="{40A64D87-1843-401C-9297-F9066B421437}"/>
              </a:ext>
            </a:extLst>
          </p:cNvPr>
          <p:cNvSpPr>
            <a:spLocks noGrp="1"/>
          </p:cNvSpPr>
          <p:nvPr>
            <p:ph type="ctrTitle" hasCustomPrompt="1"/>
          </p:nvPr>
        </p:nvSpPr>
        <p:spPr>
          <a:xfrm>
            <a:off x="2065283" y="2145864"/>
            <a:ext cx="14157434" cy="2846058"/>
          </a:xfrm>
          <a:prstGeom prst="rect">
            <a:avLst/>
          </a:prstGeom>
        </p:spPr>
        <p:txBody>
          <a:bodyPr anchor="b">
            <a:normAutofit/>
          </a:bodyPr>
          <a:lstStyle>
            <a:lvl1pPr algn="ctr" rtl="0">
              <a:defRPr sz="4000" b="1">
                <a:solidFill>
                  <a:srgbClr val="323232"/>
                </a:solidFill>
                <a:latin typeface="Montserrat" panose="00000500000000000000" pitchFamily="2" charset="0"/>
                <a:ea typeface="Open Sans" panose="020B0606030504020204" pitchFamily="34" charset="0"/>
                <a:cs typeface="Open Sans" panose="020B0606030504020204" pitchFamily="34" charset="0"/>
              </a:defRPr>
            </a:lvl1pPr>
          </a:lstStyle>
          <a:p>
            <a:r>
              <a:rPr lang="en-US"/>
              <a:t>CLICK TO EDIT MASTER TITLE STYLE</a:t>
            </a:r>
            <a:endParaRPr lang="da-DK"/>
          </a:p>
        </p:txBody>
      </p:sp>
    </p:spTree>
    <p:extLst>
      <p:ext uri="{BB962C8B-B14F-4D97-AF65-F5344CB8AC3E}">
        <p14:creationId xmlns:p14="http://schemas.microsoft.com/office/powerpoint/2010/main" val="312410210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04">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smtClean="0">
                <a:latin typeface="Bebas" pitchFamily="2" charset="0"/>
                <a:ea typeface="Open Sans" panose="020B0606030504020204" pitchFamily="34" charset="0"/>
                <a:cs typeface="Open Sans" panose="020B0606030504020204" pitchFamily="34" charset="0"/>
              </a:rPr>
              <a:pPr algn="r"/>
              <a:t>‹#›</a:t>
            </a:fld>
            <a:endParaRPr lang="en-US" sz="1600" b="0">
              <a:latin typeface="Bebas" pitchFamily="2"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descr="Logo IFRC Reference Centre for Psychosocial Support">
            <a:extLst>
              <a:ext uri="{FF2B5EF4-FFF2-40B4-BE49-F238E27FC236}">
                <a16:creationId xmlns:a16="http://schemas.microsoft.com/office/drawing/2014/main" id="{622ECD20-7607-4529-9385-4D545A32915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825404" y="-205791"/>
            <a:ext cx="1978793" cy="1978793"/>
          </a:xfrm>
          <a:prstGeom prst="rect">
            <a:avLst/>
          </a:prstGeom>
        </p:spPr>
      </p:pic>
      <p:sp>
        <p:nvSpPr>
          <p:cNvPr id="9" name="Title 1">
            <a:extLst>
              <a:ext uri="{FF2B5EF4-FFF2-40B4-BE49-F238E27FC236}">
                <a16:creationId xmlns:a16="http://schemas.microsoft.com/office/drawing/2014/main" id="{28E28F90-F285-4E32-8548-81ABFC1832AD}"/>
              </a:ext>
            </a:extLst>
          </p:cNvPr>
          <p:cNvSpPr>
            <a:spLocks noGrp="1"/>
          </p:cNvSpPr>
          <p:nvPr>
            <p:ph type="title"/>
          </p:nvPr>
        </p:nvSpPr>
        <p:spPr>
          <a:xfrm>
            <a:off x="1400175" y="1584325"/>
            <a:ext cx="15487650" cy="1325563"/>
          </a:xfrm>
          <a:prstGeom prst="rect">
            <a:avLst/>
          </a:prstGeom>
        </p:spPr>
        <p:txBody>
          <a:bodyPr>
            <a:normAutofit/>
          </a:bodyPr>
          <a:lstStyle>
            <a:lvl1pPr>
              <a:defRPr>
                <a:solidFill>
                  <a:srgbClr val="323232"/>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endParaRPr lang="da-DK"/>
          </a:p>
        </p:txBody>
      </p:sp>
      <p:sp>
        <p:nvSpPr>
          <p:cNvPr id="10" name="Content Placeholder 2">
            <a:extLst>
              <a:ext uri="{FF2B5EF4-FFF2-40B4-BE49-F238E27FC236}">
                <a16:creationId xmlns:a16="http://schemas.microsoft.com/office/drawing/2014/main" id="{FF535FF6-F307-4D72-99AE-1461DE12ABB8}"/>
              </a:ext>
            </a:extLst>
          </p:cNvPr>
          <p:cNvSpPr>
            <a:spLocks noGrp="1"/>
          </p:cNvSpPr>
          <p:nvPr>
            <p:ph idx="1"/>
          </p:nvPr>
        </p:nvSpPr>
        <p:spPr>
          <a:xfrm>
            <a:off x="1400175" y="4494375"/>
            <a:ext cx="7555510" cy="4873298"/>
          </a:xfrm>
          <a:prstGeom prst="rect">
            <a:avLst/>
          </a:prstGeom>
        </p:spPr>
        <p:txBody>
          <a:bodyPr>
            <a:normAutofit/>
          </a:bodyPr>
          <a:lstStyle>
            <a:lvl1pPr>
              <a:defRPr sz="3600">
                <a:solidFill>
                  <a:srgbClr val="323232"/>
                </a:solidFill>
                <a:latin typeface="Open Sans" panose="020B0606030504020204" pitchFamily="34" charset="0"/>
                <a:ea typeface="Open Sans" panose="020B0606030504020204" pitchFamily="34" charset="0"/>
                <a:cs typeface="Open Sans" panose="020B0606030504020204" pitchFamily="34" charset="0"/>
              </a:defRPr>
            </a:lvl1pPr>
            <a:lvl2pPr>
              <a:defRPr sz="3000">
                <a:solidFill>
                  <a:srgbClr val="323232"/>
                </a:solidFill>
                <a:latin typeface="Open Sans" panose="020B0606030504020204" pitchFamily="34" charset="0"/>
                <a:ea typeface="Open Sans" panose="020B0606030504020204" pitchFamily="34" charset="0"/>
                <a:cs typeface="Open Sans" panose="020B0606030504020204" pitchFamily="34" charset="0"/>
              </a:defRPr>
            </a:lvl2pPr>
            <a:lvl3pPr>
              <a:defRPr sz="2600">
                <a:solidFill>
                  <a:srgbClr val="323232"/>
                </a:solidFill>
                <a:latin typeface="Open Sans" panose="020B0606030504020204" pitchFamily="34" charset="0"/>
                <a:ea typeface="Open Sans" panose="020B0606030504020204" pitchFamily="34" charset="0"/>
                <a:cs typeface="Open Sans" panose="020B0606030504020204" pitchFamily="34" charset="0"/>
              </a:defRPr>
            </a:lvl3pPr>
            <a:lvl4pPr>
              <a:defRPr sz="2200">
                <a:solidFill>
                  <a:srgbClr val="323232"/>
                </a:solidFill>
                <a:latin typeface="Open Sans" panose="020B0606030504020204" pitchFamily="34" charset="0"/>
                <a:ea typeface="Open Sans" panose="020B0606030504020204" pitchFamily="34" charset="0"/>
                <a:cs typeface="Open Sans" panose="020B0606030504020204" pitchFamily="34" charset="0"/>
              </a:defRPr>
            </a:lvl4pPr>
            <a:lvl5pPr>
              <a:defRPr sz="1800">
                <a:solidFill>
                  <a:srgbClr val="323232"/>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a-DK"/>
          </a:p>
        </p:txBody>
      </p:sp>
      <p:sp>
        <p:nvSpPr>
          <p:cNvPr id="12" name="Content Placeholder 2">
            <a:extLst>
              <a:ext uri="{FF2B5EF4-FFF2-40B4-BE49-F238E27FC236}">
                <a16:creationId xmlns:a16="http://schemas.microsoft.com/office/drawing/2014/main" id="{09ECA7B8-8684-4126-820C-8674EEEF69FE}"/>
              </a:ext>
            </a:extLst>
          </p:cNvPr>
          <p:cNvSpPr>
            <a:spLocks noGrp="1"/>
          </p:cNvSpPr>
          <p:nvPr>
            <p:ph idx="10"/>
          </p:nvPr>
        </p:nvSpPr>
        <p:spPr>
          <a:xfrm>
            <a:off x="1400175" y="3168811"/>
            <a:ext cx="7555510" cy="1325563"/>
          </a:xfrm>
          <a:prstGeom prst="rect">
            <a:avLst/>
          </a:prstGeom>
        </p:spPr>
        <p:txBody>
          <a:bodyPr anchor="b">
            <a:normAutofit/>
          </a:bodyPr>
          <a:lstStyle>
            <a:lvl1pPr marL="0" indent="0">
              <a:buNone/>
              <a:defRPr sz="3600" b="1">
                <a:solidFill>
                  <a:srgbClr val="323232"/>
                </a:solidFill>
                <a:latin typeface="Open Sans" panose="020B0606030504020204" pitchFamily="34" charset="0"/>
                <a:ea typeface="Open Sans" panose="020B0606030504020204" pitchFamily="34" charset="0"/>
                <a:cs typeface="Open Sans" panose="020B0606030504020204" pitchFamily="34" charset="0"/>
              </a:defRPr>
            </a:lvl1pPr>
            <a:lvl2pPr>
              <a:defRPr sz="3000">
                <a:latin typeface="Open Sans" panose="020B0606030504020204" pitchFamily="34" charset="0"/>
                <a:ea typeface="Open Sans" panose="020B0606030504020204" pitchFamily="34" charset="0"/>
                <a:cs typeface="Open Sans" panose="020B0606030504020204" pitchFamily="34" charset="0"/>
              </a:defRPr>
            </a:lvl2pPr>
            <a:lvl3pPr>
              <a:defRPr sz="2600">
                <a:latin typeface="Open Sans" panose="020B0606030504020204" pitchFamily="34" charset="0"/>
                <a:ea typeface="Open Sans" panose="020B0606030504020204" pitchFamily="34" charset="0"/>
                <a:cs typeface="Open Sans" panose="020B0606030504020204" pitchFamily="34" charset="0"/>
              </a:defRPr>
            </a:lvl3pPr>
            <a:lvl4pPr>
              <a:defRPr sz="2200">
                <a:latin typeface="Open Sans" panose="020B0606030504020204" pitchFamily="34" charset="0"/>
                <a:ea typeface="Open Sans" panose="020B0606030504020204" pitchFamily="34" charset="0"/>
                <a:cs typeface="Open Sans" panose="020B0606030504020204" pitchFamily="34" charset="0"/>
              </a:defRPr>
            </a:lvl4pPr>
            <a:lvl5pPr>
              <a:defRPr sz="1800">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Master text styles</a:t>
            </a:r>
          </a:p>
        </p:txBody>
      </p:sp>
      <p:sp>
        <p:nvSpPr>
          <p:cNvPr id="13" name="Content Placeholder 2">
            <a:extLst>
              <a:ext uri="{FF2B5EF4-FFF2-40B4-BE49-F238E27FC236}">
                <a16:creationId xmlns:a16="http://schemas.microsoft.com/office/drawing/2014/main" id="{958226B9-5F89-480E-862A-DBF7FB5B485C}"/>
              </a:ext>
            </a:extLst>
          </p:cNvPr>
          <p:cNvSpPr>
            <a:spLocks noGrp="1"/>
          </p:cNvSpPr>
          <p:nvPr>
            <p:ph idx="11"/>
          </p:nvPr>
        </p:nvSpPr>
        <p:spPr>
          <a:xfrm>
            <a:off x="9332317" y="4494375"/>
            <a:ext cx="7555510" cy="4873298"/>
          </a:xfrm>
          <a:prstGeom prst="rect">
            <a:avLst/>
          </a:prstGeom>
        </p:spPr>
        <p:txBody>
          <a:bodyPr>
            <a:normAutofit/>
          </a:bodyPr>
          <a:lstStyle>
            <a:lvl1pPr>
              <a:defRPr sz="3600">
                <a:solidFill>
                  <a:srgbClr val="323232"/>
                </a:solidFill>
                <a:latin typeface="Open Sans" panose="020B0606030504020204" pitchFamily="34" charset="0"/>
                <a:ea typeface="Open Sans" panose="020B0606030504020204" pitchFamily="34" charset="0"/>
                <a:cs typeface="Open Sans" panose="020B0606030504020204" pitchFamily="34" charset="0"/>
              </a:defRPr>
            </a:lvl1pPr>
            <a:lvl2pPr>
              <a:defRPr sz="3000">
                <a:solidFill>
                  <a:srgbClr val="323232"/>
                </a:solidFill>
                <a:latin typeface="Open Sans" panose="020B0606030504020204" pitchFamily="34" charset="0"/>
                <a:ea typeface="Open Sans" panose="020B0606030504020204" pitchFamily="34" charset="0"/>
                <a:cs typeface="Open Sans" panose="020B0606030504020204" pitchFamily="34" charset="0"/>
              </a:defRPr>
            </a:lvl2pPr>
            <a:lvl3pPr>
              <a:defRPr sz="2600">
                <a:solidFill>
                  <a:srgbClr val="323232"/>
                </a:solidFill>
                <a:latin typeface="Open Sans" panose="020B0606030504020204" pitchFamily="34" charset="0"/>
                <a:ea typeface="Open Sans" panose="020B0606030504020204" pitchFamily="34" charset="0"/>
                <a:cs typeface="Open Sans" panose="020B0606030504020204" pitchFamily="34" charset="0"/>
              </a:defRPr>
            </a:lvl3pPr>
            <a:lvl4pPr>
              <a:defRPr sz="2200">
                <a:solidFill>
                  <a:srgbClr val="323232"/>
                </a:solidFill>
                <a:latin typeface="Open Sans" panose="020B0606030504020204" pitchFamily="34" charset="0"/>
                <a:ea typeface="Open Sans" panose="020B0606030504020204" pitchFamily="34" charset="0"/>
                <a:cs typeface="Open Sans" panose="020B0606030504020204" pitchFamily="34" charset="0"/>
              </a:defRPr>
            </a:lvl4pPr>
            <a:lvl5pPr>
              <a:defRPr sz="1800">
                <a:solidFill>
                  <a:srgbClr val="323232"/>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a-DK"/>
          </a:p>
        </p:txBody>
      </p:sp>
      <p:sp>
        <p:nvSpPr>
          <p:cNvPr id="14" name="Content Placeholder 2">
            <a:extLst>
              <a:ext uri="{FF2B5EF4-FFF2-40B4-BE49-F238E27FC236}">
                <a16:creationId xmlns:a16="http://schemas.microsoft.com/office/drawing/2014/main" id="{3E7503F8-52BC-40B0-9A16-E10E52107FAD}"/>
              </a:ext>
            </a:extLst>
          </p:cNvPr>
          <p:cNvSpPr>
            <a:spLocks noGrp="1"/>
          </p:cNvSpPr>
          <p:nvPr>
            <p:ph idx="12"/>
          </p:nvPr>
        </p:nvSpPr>
        <p:spPr>
          <a:xfrm>
            <a:off x="9332317" y="3168811"/>
            <a:ext cx="7555510" cy="1325563"/>
          </a:xfrm>
          <a:prstGeom prst="rect">
            <a:avLst/>
          </a:prstGeom>
        </p:spPr>
        <p:txBody>
          <a:bodyPr anchor="b">
            <a:normAutofit/>
          </a:bodyPr>
          <a:lstStyle>
            <a:lvl1pPr marL="0" indent="0">
              <a:buNone/>
              <a:defRPr sz="3600" b="1">
                <a:solidFill>
                  <a:srgbClr val="323232"/>
                </a:solidFill>
                <a:latin typeface="Open Sans" panose="020B0606030504020204" pitchFamily="34" charset="0"/>
                <a:ea typeface="Open Sans" panose="020B0606030504020204" pitchFamily="34" charset="0"/>
                <a:cs typeface="Open Sans" panose="020B0606030504020204" pitchFamily="34" charset="0"/>
              </a:defRPr>
            </a:lvl1pPr>
            <a:lvl2pPr>
              <a:defRPr sz="3000">
                <a:latin typeface="Open Sans" panose="020B0606030504020204" pitchFamily="34" charset="0"/>
                <a:ea typeface="Open Sans" panose="020B0606030504020204" pitchFamily="34" charset="0"/>
                <a:cs typeface="Open Sans" panose="020B0606030504020204" pitchFamily="34" charset="0"/>
              </a:defRPr>
            </a:lvl2pPr>
            <a:lvl3pPr>
              <a:defRPr sz="2600">
                <a:latin typeface="Open Sans" panose="020B0606030504020204" pitchFamily="34" charset="0"/>
                <a:ea typeface="Open Sans" panose="020B0606030504020204" pitchFamily="34" charset="0"/>
                <a:cs typeface="Open Sans" panose="020B0606030504020204" pitchFamily="34" charset="0"/>
              </a:defRPr>
            </a:lvl3pPr>
            <a:lvl4pPr>
              <a:defRPr sz="2200">
                <a:latin typeface="Open Sans" panose="020B0606030504020204" pitchFamily="34" charset="0"/>
                <a:ea typeface="Open Sans" panose="020B0606030504020204" pitchFamily="34" charset="0"/>
                <a:cs typeface="Open Sans" panose="020B0606030504020204" pitchFamily="34" charset="0"/>
              </a:defRPr>
            </a:lvl4pPr>
            <a:lvl5pPr>
              <a:defRPr sz="1800">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Master text styles</a:t>
            </a:r>
          </a:p>
        </p:txBody>
      </p:sp>
    </p:spTree>
    <p:extLst>
      <p:ext uri="{BB962C8B-B14F-4D97-AF65-F5344CB8AC3E}">
        <p14:creationId xmlns:p14="http://schemas.microsoft.com/office/powerpoint/2010/main" val="42604419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08">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68E3F970-7760-4747-8187-5C36F5888284}"/>
              </a:ext>
            </a:extLst>
          </p:cNvPr>
          <p:cNvSpPr txBox="1"/>
          <p:nvPr userDrawn="1"/>
        </p:nvSpPr>
        <p:spPr>
          <a:xfrm>
            <a:off x="17011565" y="9350796"/>
            <a:ext cx="660400" cy="338554"/>
          </a:xfrm>
          <a:prstGeom prst="rect">
            <a:avLst/>
          </a:prstGeom>
          <a:noFill/>
        </p:spPr>
        <p:txBody>
          <a:bodyPr wrap="square" rtlCol="0">
            <a:spAutoFit/>
          </a:bodyPr>
          <a:lstStyle/>
          <a:p>
            <a:pPr algn="r"/>
            <a:fld id="{293ABEDF-2FD4-CE41-BE6E-C03412F0A819}" type="slidenum">
              <a:rPr lang="en-US" sz="1600" b="0" smtClean="0">
                <a:latin typeface="Bebas" pitchFamily="2" charset="0"/>
                <a:ea typeface="Open Sans" panose="020B0606030504020204" pitchFamily="34" charset="0"/>
                <a:cs typeface="Open Sans" panose="020B0606030504020204" pitchFamily="34" charset="0"/>
              </a:rPr>
              <a:pPr algn="r"/>
              <a:t>‹#›</a:t>
            </a:fld>
            <a:endParaRPr lang="en-US" sz="1600" b="0">
              <a:latin typeface="Bebas" pitchFamily="2" charset="0"/>
              <a:ea typeface="Open Sans" panose="020B0606030504020204" pitchFamily="34" charset="0"/>
              <a:cs typeface="Open Sans" panose="020B0606030504020204" pitchFamily="34" charset="0"/>
            </a:endParaRPr>
          </a:p>
        </p:txBody>
      </p:sp>
      <p:cxnSp>
        <p:nvCxnSpPr>
          <p:cNvPr id="15" name="Straight Connector 14">
            <a:extLst>
              <a:ext uri="{FF2B5EF4-FFF2-40B4-BE49-F238E27FC236}">
                <a16:creationId xmlns:a16="http://schemas.microsoft.com/office/drawing/2014/main" id="{17100538-E1F7-FA42-9F38-666D84DDAB2C}"/>
              </a:ext>
            </a:extLst>
          </p:cNvPr>
          <p:cNvCxnSpPr>
            <a:cxnSpLocks/>
          </p:cNvCxnSpPr>
          <p:nvPr userDrawn="1"/>
        </p:nvCxnSpPr>
        <p:spPr>
          <a:xfrm flipV="1">
            <a:off x="17720733" y="95046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4" name="Picture 3" descr="Logo&#10;&#10;Description automatically generated">
            <a:extLst>
              <a:ext uri="{FF2B5EF4-FFF2-40B4-BE49-F238E27FC236}">
                <a16:creationId xmlns:a16="http://schemas.microsoft.com/office/drawing/2014/main" id="{7369A40F-7C1F-48B7-BBBE-8D2F63B565C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696044" y="528500"/>
            <a:ext cx="2052735" cy="1154663"/>
          </a:xfrm>
          <a:prstGeom prst="rect">
            <a:avLst/>
          </a:prstGeom>
        </p:spPr>
      </p:pic>
    </p:spTree>
    <p:extLst>
      <p:ext uri="{BB962C8B-B14F-4D97-AF65-F5344CB8AC3E}">
        <p14:creationId xmlns:p14="http://schemas.microsoft.com/office/powerpoint/2010/main" val="104764126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6">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70174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4">
    <p:spTree>
      <p:nvGrpSpPr>
        <p:cNvPr id="1" name=""/>
        <p:cNvGrpSpPr/>
        <p:nvPr/>
      </p:nvGrpSpPr>
      <p:grpSpPr>
        <a:xfrm>
          <a:off x="0" y="0"/>
          <a:ext cx="0" cy="0"/>
          <a:chOff x="0" y="0"/>
          <a:chExt cx="0" cy="0"/>
        </a:xfrm>
      </p:grpSpPr>
    </p:spTree>
    <p:extLst>
      <p:ext uri="{BB962C8B-B14F-4D97-AF65-F5344CB8AC3E}">
        <p14:creationId xmlns:p14="http://schemas.microsoft.com/office/powerpoint/2010/main" val="30764596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0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itle 4">
            <a:extLst>
              <a:ext uri="{FF2B5EF4-FFF2-40B4-BE49-F238E27FC236}">
                <a16:creationId xmlns:a16="http://schemas.microsoft.com/office/drawing/2014/main" id="{DC01A4B7-D3B7-49BC-8CDB-DF47C3984B06}"/>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a:t>CLICK TO EDIT: </a:t>
            </a:r>
            <a:br>
              <a:rPr lang="en-US"/>
            </a:br>
            <a:r>
              <a:rPr lang="en-US"/>
              <a:t>THE HEADLINE </a:t>
            </a:r>
            <a:br>
              <a:rPr lang="en-US"/>
            </a:br>
            <a:r>
              <a:rPr lang="en-US"/>
              <a:t>GOES HERE</a:t>
            </a:r>
          </a:p>
        </p:txBody>
      </p:sp>
      <p:sp>
        <p:nvSpPr>
          <p:cNvPr id="8" name="TextBox 7">
            <a:extLst>
              <a:ext uri="{FF2B5EF4-FFF2-40B4-BE49-F238E27FC236}">
                <a16:creationId xmlns:a16="http://schemas.microsoft.com/office/drawing/2014/main" id="{E00AE283-9935-4EF1-AF91-3139D71C9DB0}"/>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chemeClr val="bg2"/>
                </a:solidFill>
                <a:latin typeface="Montserrat SemiBold" pitchFamily="2" charset="77"/>
                <a:ea typeface="Open Sans" panose="020B0606030504020204" pitchFamily="34" charset="0"/>
                <a:cs typeface="Open Sans" panose="020B0606030504020204" pitchFamily="34" charset="0"/>
              </a:rPr>
              <a:t>27 February 2023</a:t>
            </a:fld>
            <a:endParaRPr lang="en-US" sz="2400" b="1" i="0">
              <a:solidFill>
                <a:schemeClr val="bg2"/>
              </a:solidFill>
              <a:latin typeface="Montserrat SemiBold" pitchFamily="2" charset="77"/>
              <a:ea typeface="Open Sans" panose="020B0606030504020204" pitchFamily="34" charset="0"/>
              <a:cs typeface="Open Sans" panose="020B0606030504020204" pitchFamily="34" charset="0"/>
            </a:endParaRPr>
          </a:p>
        </p:txBody>
      </p:sp>
      <p:pic>
        <p:nvPicPr>
          <p:cNvPr id="5" name="Picture 4" descr="Logo&#10;&#10;Description automatically generated">
            <a:extLst>
              <a:ext uri="{FF2B5EF4-FFF2-40B4-BE49-F238E27FC236}">
                <a16:creationId xmlns:a16="http://schemas.microsoft.com/office/drawing/2014/main" id="{BB1EBE3C-5779-DA40-A46F-1FB7117F65F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67939" y="429970"/>
            <a:ext cx="2052735" cy="1154663"/>
          </a:xfrm>
          <a:prstGeom prst="rect">
            <a:avLst/>
          </a:prstGeom>
        </p:spPr>
      </p:pic>
    </p:spTree>
    <p:extLst>
      <p:ext uri="{BB962C8B-B14F-4D97-AF65-F5344CB8AC3E}">
        <p14:creationId xmlns:p14="http://schemas.microsoft.com/office/powerpoint/2010/main" val="82869740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userDrawn="1">
  <p:cSld name="Title Slide blue">
    <p:bg>
      <p:bgRef idx="1001">
        <a:schemeClr val="bg1"/>
      </p:bgRef>
    </p:bg>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bwMode="gray">
          <a:xfrm>
            <a:off x="0" y="0"/>
            <a:ext cx="18288000" cy="10288588"/>
          </a:xfrm>
          <a:solidFill>
            <a:schemeClr val="bg1"/>
          </a:solidFill>
        </p:spPr>
        <p:txBody>
          <a:bodyPr bIns="1980000" anchor="ctr">
            <a:normAutofit/>
          </a:bodyPr>
          <a:lstStyle>
            <a:lvl1pPr algn="ctr">
              <a:defRPr sz="2100">
                <a:solidFill>
                  <a:schemeClr val="accent4"/>
                </a:solidFill>
              </a:defRPr>
            </a:lvl1pPr>
          </a:lstStyle>
          <a:p>
            <a:r>
              <a:rPr lang="en-GB" noProof="0"/>
              <a:t>Click on Icon to add picture, then arrange object (send to back)</a:t>
            </a:r>
            <a:br>
              <a:rPr lang="en-GB" noProof="0"/>
            </a:br>
            <a:r>
              <a:rPr lang="en-GB" noProof="0"/>
              <a:t>Change picture either by right mouse click on picture + „change picture“ </a:t>
            </a:r>
            <a:br>
              <a:rPr lang="en-GB" noProof="0"/>
            </a:br>
            <a:r>
              <a:rPr lang="en-GB" noProof="0"/>
              <a:t>or by deleting picture + resetting slide</a:t>
            </a:r>
          </a:p>
        </p:txBody>
      </p:sp>
      <p:sp>
        <p:nvSpPr>
          <p:cNvPr id="3" name="Subtitle 2"/>
          <p:cNvSpPr>
            <a:spLocks noGrp="1"/>
          </p:cNvSpPr>
          <p:nvPr>
            <p:ph type="subTitle" idx="1"/>
          </p:nvPr>
        </p:nvSpPr>
        <p:spPr bwMode="gray">
          <a:xfrm>
            <a:off x="4" y="6724043"/>
            <a:ext cx="18287999" cy="2484382"/>
          </a:xfrm>
          <a:solidFill>
            <a:schemeClr val="tx2"/>
          </a:solidFill>
        </p:spPr>
        <p:txBody>
          <a:bodyPr lIns="468000" tIns="360000" rIns="360000" bIns="828000" anchor="b">
            <a:noAutofit/>
          </a:bodyPr>
          <a:lstStyle>
            <a:lvl1pPr marL="0" indent="0" algn="l">
              <a:lnSpc>
                <a:spcPct val="90000"/>
              </a:lnSpc>
              <a:buNone/>
              <a:defRPr sz="3600" b="1">
                <a:solidFill>
                  <a:schemeClr val="bg1"/>
                </a:solidFill>
                <a:latin typeface="+mj-lt"/>
                <a:cs typeface="Arial" panose="020B0604020202020204" pitchFamily="34" charset="0"/>
              </a:defRPr>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GB" noProof="0"/>
              <a:t>Click to edit Master subtitle style</a:t>
            </a:r>
          </a:p>
        </p:txBody>
      </p:sp>
      <p:sp>
        <p:nvSpPr>
          <p:cNvPr id="2" name="Title 1"/>
          <p:cNvSpPr>
            <a:spLocks noGrp="1"/>
          </p:cNvSpPr>
          <p:nvPr>
            <p:ph type="ctrTitle" hasCustomPrompt="1"/>
          </p:nvPr>
        </p:nvSpPr>
        <p:spPr bwMode="gray">
          <a:xfrm>
            <a:off x="0" y="727888"/>
            <a:ext cx="11016000" cy="1678996"/>
          </a:xfrm>
          <a:noFill/>
        </p:spPr>
        <p:txBody>
          <a:bodyPr lIns="468000" tIns="72000" rIns="450000" bIns="180000" anchor="t" anchorCtr="0">
            <a:noAutofit/>
          </a:bodyPr>
          <a:lstStyle>
            <a:lvl1pPr algn="l">
              <a:lnSpc>
                <a:spcPct val="85000"/>
              </a:lnSpc>
              <a:defRPr sz="6300">
                <a:solidFill>
                  <a:schemeClr val="tx2"/>
                </a:solidFill>
                <a:latin typeface="+mj-lt"/>
              </a:defRPr>
            </a:lvl1pPr>
          </a:lstStyle>
          <a:p>
            <a:r>
              <a:rPr lang="en-GB" noProof="0"/>
              <a:t>Click to edit </a:t>
            </a:r>
            <a:br>
              <a:rPr lang="en-GB" noProof="0"/>
            </a:br>
            <a:r>
              <a:rPr lang="en-GB" noProof="0"/>
              <a:t>Master title style</a:t>
            </a:r>
          </a:p>
        </p:txBody>
      </p:sp>
      <p:sp>
        <p:nvSpPr>
          <p:cNvPr id="36" name="Text Placeholder 35"/>
          <p:cNvSpPr>
            <a:spLocks noGrp="1"/>
          </p:cNvSpPr>
          <p:nvPr>
            <p:ph type="body" sz="quarter" idx="10" hasCustomPrompt="1"/>
          </p:nvPr>
        </p:nvSpPr>
        <p:spPr bwMode="gray">
          <a:xfrm>
            <a:off x="720000" y="9762016"/>
            <a:ext cx="8957400" cy="371532"/>
          </a:xfrm>
        </p:spPr>
        <p:txBody>
          <a:bodyPr lIns="0" anchor="ctr">
            <a:noAutofit/>
          </a:bodyPr>
          <a:lstStyle>
            <a:lvl1pPr>
              <a:defRPr sz="1500" b="0">
                <a:solidFill>
                  <a:schemeClr val="tx1"/>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Name of Author  |  Function | Division | Country </a:t>
            </a:r>
          </a:p>
        </p:txBody>
      </p:sp>
      <p:sp>
        <p:nvSpPr>
          <p:cNvPr id="90" name="Text Placeholder 35"/>
          <p:cNvSpPr>
            <a:spLocks noGrp="1"/>
          </p:cNvSpPr>
          <p:nvPr>
            <p:ph type="body" sz="quarter" idx="16" hasCustomPrompt="1"/>
          </p:nvPr>
        </p:nvSpPr>
        <p:spPr bwMode="gray">
          <a:xfrm>
            <a:off x="14243870" y="9715572"/>
            <a:ext cx="3292889" cy="371532"/>
          </a:xfrm>
        </p:spPr>
        <p:txBody>
          <a:bodyPr rIns="0" anchor="ctr">
            <a:noAutofit/>
          </a:bodyPr>
          <a:lstStyle>
            <a:lvl1pPr algn="ctr">
              <a:defRPr sz="2400" b="1" spc="0" baseline="0">
                <a:solidFill>
                  <a:schemeClr val="tx2"/>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www.who.int</a:t>
            </a:r>
          </a:p>
        </p:txBody>
      </p:sp>
      <p:sp>
        <p:nvSpPr>
          <p:cNvPr id="62" name="Text Placeholder 35"/>
          <p:cNvSpPr>
            <a:spLocks noGrp="1"/>
          </p:cNvSpPr>
          <p:nvPr>
            <p:ph type="body" sz="quarter" idx="15" hasCustomPrompt="1"/>
          </p:nvPr>
        </p:nvSpPr>
        <p:spPr bwMode="gray">
          <a:xfrm>
            <a:off x="719999" y="8162542"/>
            <a:ext cx="16816758" cy="432067"/>
          </a:xfrm>
        </p:spPr>
        <p:txBody>
          <a:bodyPr lIns="0" rIns="90000">
            <a:noAutofit/>
          </a:bodyPr>
          <a:lstStyle>
            <a:lvl1pPr algn="l">
              <a:defRPr sz="2400" b="0">
                <a:solidFill>
                  <a:schemeClr val="bg1"/>
                </a:solidFill>
                <a:latin typeface="+mj-lt"/>
                <a:cs typeface="Arial" panose="020B0604020202020204" pitchFamily="34"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Date</a:t>
            </a:r>
          </a:p>
        </p:txBody>
      </p:sp>
      <p:sp>
        <p:nvSpPr>
          <p:cNvPr id="10" name="Picture Placeholder 8"/>
          <p:cNvSpPr>
            <a:spLocks noGrp="1"/>
          </p:cNvSpPr>
          <p:nvPr>
            <p:ph type="pic" sz="quarter" idx="22" hasCustomPrompt="1"/>
          </p:nvPr>
        </p:nvSpPr>
        <p:spPr>
          <a:xfrm>
            <a:off x="12777451" y="727888"/>
            <a:ext cx="4759307" cy="1668858"/>
          </a:xfrm>
          <a:blipFill dpi="0" rotWithShape="1">
            <a:blip r:embed="rId2"/>
            <a:srcRect/>
            <a:stretch>
              <a:fillRect/>
            </a:stretch>
          </a:blipFill>
        </p:spPr>
        <p:txBody>
          <a:bodyPr/>
          <a:lstStyle>
            <a:lvl1pPr algn="ctr">
              <a:defRPr sz="150">
                <a:solidFill>
                  <a:schemeClr val="bg1"/>
                </a:solidFill>
              </a:defRPr>
            </a:lvl1pPr>
          </a:lstStyle>
          <a:p>
            <a:r>
              <a:rPr lang="en-GB" noProof="0"/>
              <a:t>.</a:t>
            </a:r>
          </a:p>
        </p:txBody>
      </p:sp>
    </p:spTree>
    <p:extLst>
      <p:ext uri="{BB962C8B-B14F-4D97-AF65-F5344CB8AC3E}">
        <p14:creationId xmlns:p14="http://schemas.microsoft.com/office/powerpoint/2010/main" val="2640204509"/>
      </p:ext>
    </p:extLst>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Title Slide blue">
    <p:bg>
      <p:bgRef idx="1001">
        <a:schemeClr val="bg1"/>
      </p:bgRef>
    </p:bg>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bwMode="gray">
          <a:xfrm>
            <a:off x="0" y="0"/>
            <a:ext cx="18288000" cy="10288588"/>
          </a:xfrm>
          <a:solidFill>
            <a:schemeClr val="bg1"/>
          </a:solidFill>
        </p:spPr>
        <p:txBody>
          <a:bodyPr bIns="1980000" anchor="ctr">
            <a:normAutofit/>
          </a:bodyPr>
          <a:lstStyle>
            <a:lvl1pPr algn="ctr">
              <a:defRPr sz="2100">
                <a:solidFill>
                  <a:schemeClr val="accent4"/>
                </a:solidFill>
              </a:defRPr>
            </a:lvl1pPr>
          </a:lstStyle>
          <a:p>
            <a:r>
              <a:rPr lang="en-GB" noProof="0"/>
              <a:t>Click on Icon to add picture, then arrange object (send to back)</a:t>
            </a:r>
            <a:br>
              <a:rPr lang="en-GB" noProof="0"/>
            </a:br>
            <a:r>
              <a:rPr lang="en-GB" noProof="0"/>
              <a:t>Change picture either by right mouse click on picture + „change picture“ </a:t>
            </a:r>
            <a:br>
              <a:rPr lang="en-GB" noProof="0"/>
            </a:br>
            <a:r>
              <a:rPr lang="en-GB" noProof="0"/>
              <a:t>or by deleting picture + resetting slide</a:t>
            </a:r>
          </a:p>
        </p:txBody>
      </p:sp>
      <p:sp>
        <p:nvSpPr>
          <p:cNvPr id="3" name="Subtitle 2"/>
          <p:cNvSpPr>
            <a:spLocks noGrp="1"/>
          </p:cNvSpPr>
          <p:nvPr>
            <p:ph type="subTitle" idx="1"/>
          </p:nvPr>
        </p:nvSpPr>
        <p:spPr bwMode="gray">
          <a:xfrm>
            <a:off x="4" y="6724043"/>
            <a:ext cx="18287999" cy="2484382"/>
          </a:xfrm>
          <a:solidFill>
            <a:schemeClr val="tx2"/>
          </a:solidFill>
        </p:spPr>
        <p:txBody>
          <a:bodyPr lIns="468000" tIns="360000" rIns="360000" bIns="828000" anchor="b">
            <a:noAutofit/>
          </a:bodyPr>
          <a:lstStyle>
            <a:lvl1pPr marL="0" indent="0" algn="l">
              <a:lnSpc>
                <a:spcPct val="90000"/>
              </a:lnSpc>
              <a:buNone/>
              <a:defRPr sz="3600" b="1">
                <a:solidFill>
                  <a:schemeClr val="bg1"/>
                </a:solidFill>
                <a:latin typeface="+mj-lt"/>
                <a:cs typeface="Arial" panose="020B0604020202020204" pitchFamily="34" charset="0"/>
              </a:defRPr>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GB" noProof="0"/>
              <a:t>Click to edit Master subtitle style</a:t>
            </a:r>
          </a:p>
        </p:txBody>
      </p:sp>
      <p:sp>
        <p:nvSpPr>
          <p:cNvPr id="2" name="Title 1"/>
          <p:cNvSpPr>
            <a:spLocks noGrp="1"/>
          </p:cNvSpPr>
          <p:nvPr>
            <p:ph type="ctrTitle" hasCustomPrompt="1"/>
          </p:nvPr>
        </p:nvSpPr>
        <p:spPr bwMode="gray">
          <a:xfrm>
            <a:off x="0" y="727888"/>
            <a:ext cx="11016000" cy="1678996"/>
          </a:xfrm>
          <a:noFill/>
        </p:spPr>
        <p:txBody>
          <a:bodyPr lIns="468000" tIns="72000" rIns="450000" bIns="180000" anchor="t" anchorCtr="0">
            <a:noAutofit/>
          </a:bodyPr>
          <a:lstStyle>
            <a:lvl1pPr algn="l">
              <a:lnSpc>
                <a:spcPct val="85000"/>
              </a:lnSpc>
              <a:defRPr sz="6300">
                <a:solidFill>
                  <a:schemeClr val="tx2"/>
                </a:solidFill>
                <a:latin typeface="+mj-lt"/>
              </a:defRPr>
            </a:lvl1pPr>
          </a:lstStyle>
          <a:p>
            <a:r>
              <a:rPr lang="en-GB" noProof="0"/>
              <a:t>Click to edit </a:t>
            </a:r>
            <a:br>
              <a:rPr lang="en-GB" noProof="0"/>
            </a:br>
            <a:r>
              <a:rPr lang="en-GB" noProof="0"/>
              <a:t>Master title style</a:t>
            </a:r>
          </a:p>
        </p:txBody>
      </p:sp>
      <p:sp>
        <p:nvSpPr>
          <p:cNvPr id="36" name="Text Placeholder 35"/>
          <p:cNvSpPr>
            <a:spLocks noGrp="1"/>
          </p:cNvSpPr>
          <p:nvPr>
            <p:ph type="body" sz="quarter" idx="10" hasCustomPrompt="1"/>
          </p:nvPr>
        </p:nvSpPr>
        <p:spPr bwMode="gray">
          <a:xfrm>
            <a:off x="720000" y="9762016"/>
            <a:ext cx="8957400" cy="371532"/>
          </a:xfrm>
        </p:spPr>
        <p:txBody>
          <a:bodyPr lIns="0" anchor="ctr">
            <a:noAutofit/>
          </a:bodyPr>
          <a:lstStyle>
            <a:lvl1pPr>
              <a:defRPr sz="1500" b="0">
                <a:solidFill>
                  <a:schemeClr val="tx1"/>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Name of Author  |  Function | Division | Country </a:t>
            </a:r>
          </a:p>
        </p:txBody>
      </p:sp>
      <p:sp>
        <p:nvSpPr>
          <p:cNvPr id="90" name="Text Placeholder 35"/>
          <p:cNvSpPr>
            <a:spLocks noGrp="1"/>
          </p:cNvSpPr>
          <p:nvPr>
            <p:ph type="body" sz="quarter" idx="16" hasCustomPrompt="1"/>
          </p:nvPr>
        </p:nvSpPr>
        <p:spPr bwMode="gray">
          <a:xfrm>
            <a:off x="14243870" y="9715572"/>
            <a:ext cx="3292889" cy="371532"/>
          </a:xfrm>
        </p:spPr>
        <p:txBody>
          <a:bodyPr rIns="0" anchor="ctr">
            <a:noAutofit/>
          </a:bodyPr>
          <a:lstStyle>
            <a:lvl1pPr algn="ctr">
              <a:defRPr sz="2400" b="1" spc="0" baseline="0">
                <a:solidFill>
                  <a:schemeClr val="tx2"/>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www.who.int</a:t>
            </a:r>
          </a:p>
        </p:txBody>
      </p:sp>
      <p:sp>
        <p:nvSpPr>
          <p:cNvPr id="62" name="Text Placeholder 35"/>
          <p:cNvSpPr>
            <a:spLocks noGrp="1"/>
          </p:cNvSpPr>
          <p:nvPr>
            <p:ph type="body" sz="quarter" idx="15" hasCustomPrompt="1"/>
          </p:nvPr>
        </p:nvSpPr>
        <p:spPr bwMode="gray">
          <a:xfrm>
            <a:off x="719999" y="8162542"/>
            <a:ext cx="16816758" cy="432067"/>
          </a:xfrm>
        </p:spPr>
        <p:txBody>
          <a:bodyPr lIns="0" rIns="90000">
            <a:noAutofit/>
          </a:bodyPr>
          <a:lstStyle>
            <a:lvl1pPr algn="l">
              <a:defRPr sz="2400" b="0">
                <a:solidFill>
                  <a:schemeClr val="bg1"/>
                </a:solidFill>
                <a:latin typeface="+mj-lt"/>
                <a:cs typeface="Arial" panose="020B0604020202020204" pitchFamily="34"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Date</a:t>
            </a:r>
          </a:p>
        </p:txBody>
      </p:sp>
      <p:sp>
        <p:nvSpPr>
          <p:cNvPr id="10" name="Picture Placeholder 8"/>
          <p:cNvSpPr>
            <a:spLocks noGrp="1"/>
          </p:cNvSpPr>
          <p:nvPr>
            <p:ph type="pic" sz="quarter" idx="22" hasCustomPrompt="1"/>
          </p:nvPr>
        </p:nvSpPr>
        <p:spPr>
          <a:xfrm>
            <a:off x="12777451" y="727888"/>
            <a:ext cx="4759307" cy="1668858"/>
          </a:xfrm>
          <a:blipFill dpi="0" rotWithShape="1">
            <a:blip r:embed="rId2"/>
            <a:srcRect/>
            <a:stretch>
              <a:fillRect/>
            </a:stretch>
          </a:blipFill>
        </p:spPr>
        <p:txBody>
          <a:bodyPr/>
          <a:lstStyle>
            <a:lvl1pPr algn="ctr">
              <a:defRPr sz="150">
                <a:solidFill>
                  <a:schemeClr val="bg1"/>
                </a:solidFill>
              </a:defRPr>
            </a:lvl1pPr>
          </a:lstStyle>
          <a:p>
            <a:r>
              <a:rPr lang="en-GB" noProof="0"/>
              <a:t>.</a:t>
            </a:r>
          </a:p>
        </p:txBody>
      </p:sp>
    </p:spTree>
    <p:extLst>
      <p:ext uri="{BB962C8B-B14F-4D97-AF65-F5344CB8AC3E}">
        <p14:creationId xmlns:p14="http://schemas.microsoft.com/office/powerpoint/2010/main" val="1927102496"/>
      </p:ext>
    </p:extLst>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Content blue">
    <p:spTree>
      <p:nvGrpSpPr>
        <p:cNvPr id="1" name=""/>
        <p:cNvGrpSpPr/>
        <p:nvPr/>
      </p:nvGrpSpPr>
      <p:grpSpPr>
        <a:xfrm>
          <a:off x="0" y="0"/>
          <a:ext cx="0" cy="0"/>
          <a:chOff x="0" y="0"/>
          <a:chExt cx="0" cy="0"/>
        </a:xfrm>
      </p:grpSpPr>
      <p:sp>
        <p:nvSpPr>
          <p:cNvPr id="3" name="Content Placeholder 2"/>
          <p:cNvSpPr>
            <a:spLocks noGrp="1"/>
          </p:cNvSpPr>
          <p:nvPr>
            <p:ph idx="1"/>
          </p:nvPr>
        </p:nvSpPr>
        <p:spPr bwMode="invGray">
          <a:xfrm>
            <a:off x="720001" y="2700417"/>
            <a:ext cx="16848002" cy="6356781"/>
          </a:xfrm>
        </p:spPr>
        <p:txBody>
          <a:body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 name="Text Placeholder 7"/>
          <p:cNvSpPr>
            <a:spLocks noGrp="1"/>
          </p:cNvSpPr>
          <p:nvPr>
            <p:ph type="body" sz="quarter" idx="13" hasCustomPrompt="1"/>
          </p:nvPr>
        </p:nvSpPr>
        <p:spPr bwMode="invGray">
          <a:xfrm>
            <a:off x="720728" y="1782281"/>
            <a:ext cx="12240000" cy="433454"/>
          </a:xfrm>
        </p:spPr>
        <p:txBody>
          <a:bodyPr lIns="18000" anchor="ctr">
            <a:normAutofit/>
          </a:bodyPr>
          <a:lstStyle>
            <a:lvl1pPr>
              <a:defRPr sz="2400" b="0">
                <a:solidFill>
                  <a:schemeClr val="tx1"/>
                </a:solidFill>
                <a:latin typeface="+mj-lt"/>
              </a:defRPr>
            </a:lvl1pPr>
          </a:lstStyle>
          <a:p>
            <a:pPr lvl="0"/>
            <a:r>
              <a:rPr lang="en-GB" noProof="0"/>
              <a:t>One line Subtitle (optional)</a:t>
            </a:r>
          </a:p>
        </p:txBody>
      </p:sp>
      <p:sp>
        <p:nvSpPr>
          <p:cNvPr id="4" name="Date Placeholder 3"/>
          <p:cNvSpPr>
            <a:spLocks noGrp="1"/>
          </p:cNvSpPr>
          <p:nvPr>
            <p:ph type="dt" sz="half" idx="14"/>
          </p:nvPr>
        </p:nvSpPr>
        <p:spPr bwMode="invGray"/>
        <p:txBody>
          <a:bodyPr/>
          <a:lstStyle/>
          <a:p>
            <a:fld id="{DCD9F9BF-D269-4020-816F-460E917B7A74}" type="datetime1">
              <a:rPr lang="en-GB" noProof="0" smtClean="0"/>
              <a:t>27/02/2023</a:t>
            </a:fld>
            <a:endParaRPr lang="en-GB" noProof="0"/>
          </a:p>
        </p:txBody>
      </p:sp>
      <p:sp>
        <p:nvSpPr>
          <p:cNvPr id="5" name="Footer Placeholder 4"/>
          <p:cNvSpPr>
            <a:spLocks noGrp="1"/>
          </p:cNvSpPr>
          <p:nvPr>
            <p:ph type="ftr" sz="quarter" idx="15"/>
          </p:nvPr>
        </p:nvSpPr>
        <p:spPr bwMode="invGray"/>
        <p:txBody>
          <a:bodyPr/>
          <a:lstStyle/>
          <a:p>
            <a:r>
              <a:rPr lang="en-GB" noProof="0"/>
              <a:t>|     Title of the presentation</a:t>
            </a:r>
          </a:p>
        </p:txBody>
      </p:sp>
      <p:sp>
        <p:nvSpPr>
          <p:cNvPr id="6" name="Slide Number Placeholder 5"/>
          <p:cNvSpPr>
            <a:spLocks noGrp="1"/>
          </p:cNvSpPr>
          <p:nvPr>
            <p:ph type="sldNum" sz="quarter" idx="16"/>
          </p:nvPr>
        </p:nvSpPr>
        <p:spPr bwMode="invGray"/>
        <p:txBody>
          <a:bodyPr/>
          <a:lstStyle/>
          <a:p>
            <a:fld id="{A74CE0EA-F3B5-4684-BA10-C594598FDB9C}" type="slidenum">
              <a:rPr lang="en-GB" noProof="0" smtClean="0"/>
              <a:pPr/>
              <a:t>‹#›</a:t>
            </a:fld>
            <a:endParaRPr lang="en-GB" noProof="0"/>
          </a:p>
        </p:txBody>
      </p:sp>
      <p:sp>
        <p:nvSpPr>
          <p:cNvPr id="13" name="Text Placeholder 7"/>
          <p:cNvSpPr>
            <a:spLocks noGrp="1"/>
          </p:cNvSpPr>
          <p:nvPr>
            <p:ph type="body" sz="quarter" idx="21" hasCustomPrompt="1"/>
          </p:nvPr>
        </p:nvSpPr>
        <p:spPr bwMode="invGray">
          <a:xfrm>
            <a:off x="720001" y="9441934"/>
            <a:ext cx="16839548" cy="312917"/>
          </a:xfrm>
        </p:spPr>
        <p:txBody>
          <a:bodyPr anchor="t">
            <a:normAutofit/>
          </a:bodyPr>
          <a:lstStyle>
            <a:lvl1pPr>
              <a:defRPr sz="1200" b="0">
                <a:solidFill>
                  <a:schemeClr val="tx1"/>
                </a:solidFill>
                <a:latin typeface="+mn-lt"/>
              </a:defRPr>
            </a:lvl1pPr>
          </a:lstStyle>
          <a:p>
            <a:pPr lvl="0"/>
            <a:r>
              <a:rPr lang="en-GB" noProof="0"/>
              <a:t>Source:</a:t>
            </a:r>
          </a:p>
        </p:txBody>
      </p:sp>
      <p:sp>
        <p:nvSpPr>
          <p:cNvPr id="7" name="Title 6"/>
          <p:cNvSpPr>
            <a:spLocks noGrp="1"/>
          </p:cNvSpPr>
          <p:nvPr>
            <p:ph type="title"/>
          </p:nvPr>
        </p:nvSpPr>
        <p:spPr bwMode="invGray">
          <a:xfrm>
            <a:off x="719999" y="540082"/>
            <a:ext cx="12240000" cy="1080167"/>
          </a:xfrm>
        </p:spPr>
        <p:txBody>
          <a:bodyPr/>
          <a:lstStyle>
            <a:lvl1pPr>
              <a:defRPr/>
            </a:lvl1pPr>
          </a:lstStyle>
          <a:p>
            <a:r>
              <a:rPr lang="en-GB" noProof="0"/>
              <a:t>Click to edit Master title style</a:t>
            </a:r>
          </a:p>
        </p:txBody>
      </p:sp>
    </p:spTree>
    <p:extLst>
      <p:ext uri="{BB962C8B-B14F-4D97-AF65-F5344CB8AC3E}">
        <p14:creationId xmlns:p14="http://schemas.microsoft.com/office/powerpoint/2010/main" val="408936539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mparison blue">
    <p:spTree>
      <p:nvGrpSpPr>
        <p:cNvPr id="1" name=""/>
        <p:cNvGrpSpPr/>
        <p:nvPr/>
      </p:nvGrpSpPr>
      <p:grpSpPr>
        <a:xfrm>
          <a:off x="0" y="0"/>
          <a:ext cx="0" cy="0"/>
          <a:chOff x="0" y="0"/>
          <a:chExt cx="0" cy="0"/>
        </a:xfrm>
      </p:grpSpPr>
      <p:sp>
        <p:nvSpPr>
          <p:cNvPr id="3" name="Content Placeholder 2"/>
          <p:cNvSpPr>
            <a:spLocks noGrp="1"/>
          </p:cNvSpPr>
          <p:nvPr>
            <p:ph sz="half" idx="1"/>
          </p:nvPr>
        </p:nvSpPr>
        <p:spPr bwMode="invGray">
          <a:xfrm>
            <a:off x="719999" y="2700417"/>
            <a:ext cx="8208000" cy="6356781"/>
          </a:xfrm>
        </p:spPr>
        <p:txBody>
          <a:body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Content Placeholder 3"/>
          <p:cNvSpPr>
            <a:spLocks noGrp="1"/>
          </p:cNvSpPr>
          <p:nvPr>
            <p:ph sz="half" idx="2"/>
          </p:nvPr>
        </p:nvSpPr>
        <p:spPr bwMode="invGray">
          <a:xfrm>
            <a:off x="9351546" y="2700417"/>
            <a:ext cx="8208000" cy="6356781"/>
          </a:xfrm>
        </p:spPr>
        <p:txBody>
          <a:body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 name="Date Placeholder 7"/>
          <p:cNvSpPr>
            <a:spLocks noGrp="1"/>
          </p:cNvSpPr>
          <p:nvPr>
            <p:ph type="dt" sz="half" idx="22"/>
          </p:nvPr>
        </p:nvSpPr>
        <p:spPr bwMode="invGray"/>
        <p:txBody>
          <a:bodyPr/>
          <a:lstStyle/>
          <a:p>
            <a:fld id="{39CDCE64-EE06-4559-BA59-FD6059702EC4}" type="datetime1">
              <a:rPr lang="en-GB" noProof="0" smtClean="0"/>
              <a:t>27/02/2023</a:t>
            </a:fld>
            <a:endParaRPr lang="en-GB" noProof="0"/>
          </a:p>
        </p:txBody>
      </p:sp>
      <p:sp>
        <p:nvSpPr>
          <p:cNvPr id="9" name="Footer Placeholder 8"/>
          <p:cNvSpPr>
            <a:spLocks noGrp="1"/>
          </p:cNvSpPr>
          <p:nvPr>
            <p:ph type="ftr" sz="quarter" idx="23"/>
          </p:nvPr>
        </p:nvSpPr>
        <p:spPr bwMode="invGray"/>
        <p:txBody>
          <a:bodyPr/>
          <a:lstStyle/>
          <a:p>
            <a:r>
              <a:rPr lang="en-GB" noProof="0"/>
              <a:t>|     Title of the presentation</a:t>
            </a:r>
          </a:p>
        </p:txBody>
      </p:sp>
      <p:sp>
        <p:nvSpPr>
          <p:cNvPr id="10" name="Slide Number Placeholder 9"/>
          <p:cNvSpPr>
            <a:spLocks noGrp="1"/>
          </p:cNvSpPr>
          <p:nvPr>
            <p:ph type="sldNum" sz="quarter" idx="24"/>
          </p:nvPr>
        </p:nvSpPr>
        <p:spPr bwMode="invGray"/>
        <p:txBody>
          <a:bodyPr/>
          <a:lstStyle/>
          <a:p>
            <a:fld id="{A74CE0EA-F3B5-4684-BA10-C594598FDB9C}" type="slidenum">
              <a:rPr lang="en-GB" noProof="0" smtClean="0"/>
              <a:pPr/>
              <a:t>‹#›</a:t>
            </a:fld>
            <a:endParaRPr lang="en-GB" noProof="0"/>
          </a:p>
        </p:txBody>
      </p:sp>
      <p:sp>
        <p:nvSpPr>
          <p:cNvPr id="21" name="Text Placeholder 7"/>
          <p:cNvSpPr>
            <a:spLocks noGrp="1"/>
          </p:cNvSpPr>
          <p:nvPr>
            <p:ph type="body" sz="quarter" idx="21" hasCustomPrompt="1"/>
          </p:nvPr>
        </p:nvSpPr>
        <p:spPr bwMode="invGray">
          <a:xfrm>
            <a:off x="720001" y="9441934"/>
            <a:ext cx="16839548" cy="312917"/>
          </a:xfrm>
        </p:spPr>
        <p:txBody>
          <a:bodyPr anchor="t">
            <a:normAutofit/>
          </a:bodyPr>
          <a:lstStyle>
            <a:lvl1pPr>
              <a:defRPr sz="1200" b="0">
                <a:solidFill>
                  <a:schemeClr val="tx1"/>
                </a:solidFill>
                <a:latin typeface="+mn-lt"/>
              </a:defRPr>
            </a:lvl1pPr>
          </a:lstStyle>
          <a:p>
            <a:pPr lvl="0"/>
            <a:r>
              <a:rPr lang="en-GB" noProof="0"/>
              <a:t>Source:</a:t>
            </a:r>
          </a:p>
        </p:txBody>
      </p:sp>
      <p:sp>
        <p:nvSpPr>
          <p:cNvPr id="11" name="Title 10"/>
          <p:cNvSpPr>
            <a:spLocks noGrp="1"/>
          </p:cNvSpPr>
          <p:nvPr>
            <p:ph type="title"/>
          </p:nvPr>
        </p:nvSpPr>
        <p:spPr bwMode="invGray"/>
        <p:txBody>
          <a:bodyPr/>
          <a:lstStyle/>
          <a:p>
            <a:r>
              <a:rPr lang="en-GB" noProof="0"/>
              <a:t>Click to edit Master title style</a:t>
            </a:r>
          </a:p>
        </p:txBody>
      </p:sp>
      <p:sp>
        <p:nvSpPr>
          <p:cNvPr id="15" name="Text Placeholder 7"/>
          <p:cNvSpPr>
            <a:spLocks noGrp="1"/>
          </p:cNvSpPr>
          <p:nvPr>
            <p:ph type="body" sz="quarter" idx="13" hasCustomPrompt="1"/>
          </p:nvPr>
        </p:nvSpPr>
        <p:spPr bwMode="invGray">
          <a:xfrm>
            <a:off x="720728" y="1782281"/>
            <a:ext cx="12240000" cy="433454"/>
          </a:xfrm>
        </p:spPr>
        <p:txBody>
          <a:bodyPr lIns="18000" anchor="ctr">
            <a:normAutofit/>
          </a:bodyPr>
          <a:lstStyle>
            <a:lvl1pPr>
              <a:defRPr sz="24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371022431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mparison boxes blue">
    <p:spTree>
      <p:nvGrpSpPr>
        <p:cNvPr id="1" name=""/>
        <p:cNvGrpSpPr/>
        <p:nvPr/>
      </p:nvGrpSpPr>
      <p:grpSpPr>
        <a:xfrm>
          <a:off x="0" y="0"/>
          <a:ext cx="0" cy="0"/>
          <a:chOff x="0" y="0"/>
          <a:chExt cx="0" cy="0"/>
        </a:xfrm>
      </p:grpSpPr>
      <p:sp>
        <p:nvSpPr>
          <p:cNvPr id="8" name="Date Placeholder 7"/>
          <p:cNvSpPr>
            <a:spLocks noGrp="1"/>
          </p:cNvSpPr>
          <p:nvPr>
            <p:ph type="dt" sz="half" idx="22"/>
          </p:nvPr>
        </p:nvSpPr>
        <p:spPr bwMode="invGray"/>
        <p:txBody>
          <a:bodyPr/>
          <a:lstStyle/>
          <a:p>
            <a:fld id="{167802BA-8623-48AE-9924-9F5F6790139C}" type="datetime1">
              <a:rPr lang="en-GB" noProof="0" smtClean="0"/>
              <a:t>27/02/2023</a:t>
            </a:fld>
            <a:endParaRPr lang="en-GB" noProof="0"/>
          </a:p>
        </p:txBody>
      </p:sp>
      <p:sp>
        <p:nvSpPr>
          <p:cNvPr id="9" name="Footer Placeholder 8"/>
          <p:cNvSpPr>
            <a:spLocks noGrp="1"/>
          </p:cNvSpPr>
          <p:nvPr>
            <p:ph type="ftr" sz="quarter" idx="23"/>
          </p:nvPr>
        </p:nvSpPr>
        <p:spPr bwMode="invGray"/>
        <p:txBody>
          <a:bodyPr/>
          <a:lstStyle/>
          <a:p>
            <a:r>
              <a:rPr lang="en-GB" noProof="0"/>
              <a:t>|     Title of the presentation</a:t>
            </a:r>
          </a:p>
        </p:txBody>
      </p:sp>
      <p:sp>
        <p:nvSpPr>
          <p:cNvPr id="10" name="Slide Number Placeholder 9"/>
          <p:cNvSpPr>
            <a:spLocks noGrp="1"/>
          </p:cNvSpPr>
          <p:nvPr>
            <p:ph type="sldNum" sz="quarter" idx="24"/>
          </p:nvPr>
        </p:nvSpPr>
        <p:spPr bwMode="invGray"/>
        <p:txBody>
          <a:bodyPr/>
          <a:lstStyle/>
          <a:p>
            <a:fld id="{A74CE0EA-F3B5-4684-BA10-C594598FDB9C}" type="slidenum">
              <a:rPr lang="en-GB" noProof="0" smtClean="0"/>
              <a:pPr/>
              <a:t>‹#›</a:t>
            </a:fld>
            <a:endParaRPr lang="en-GB" noProof="0"/>
          </a:p>
        </p:txBody>
      </p:sp>
      <p:sp>
        <p:nvSpPr>
          <p:cNvPr id="21" name="Text Placeholder 7"/>
          <p:cNvSpPr>
            <a:spLocks noGrp="1"/>
          </p:cNvSpPr>
          <p:nvPr>
            <p:ph type="body" sz="quarter" idx="21" hasCustomPrompt="1"/>
          </p:nvPr>
        </p:nvSpPr>
        <p:spPr bwMode="invGray">
          <a:xfrm>
            <a:off x="720001" y="9441934"/>
            <a:ext cx="16839548" cy="312917"/>
          </a:xfrm>
        </p:spPr>
        <p:txBody>
          <a:bodyPr anchor="t">
            <a:normAutofit/>
          </a:bodyPr>
          <a:lstStyle>
            <a:lvl1pPr>
              <a:defRPr sz="1200" b="0">
                <a:solidFill>
                  <a:schemeClr val="tx1"/>
                </a:solidFill>
                <a:latin typeface="+mn-lt"/>
              </a:defRPr>
            </a:lvl1pPr>
          </a:lstStyle>
          <a:p>
            <a:pPr lvl="0"/>
            <a:r>
              <a:rPr lang="en-GB" noProof="0"/>
              <a:t>Source:</a:t>
            </a:r>
          </a:p>
        </p:txBody>
      </p:sp>
      <p:sp>
        <p:nvSpPr>
          <p:cNvPr id="11" name="Title 10"/>
          <p:cNvSpPr>
            <a:spLocks noGrp="1"/>
          </p:cNvSpPr>
          <p:nvPr>
            <p:ph type="title"/>
          </p:nvPr>
        </p:nvSpPr>
        <p:spPr bwMode="invGray"/>
        <p:txBody>
          <a:bodyPr/>
          <a:lstStyle/>
          <a:p>
            <a:r>
              <a:rPr lang="en-GB" noProof="0"/>
              <a:t>Click to edit Master title style</a:t>
            </a:r>
          </a:p>
        </p:txBody>
      </p:sp>
      <p:sp>
        <p:nvSpPr>
          <p:cNvPr id="12" name="Content Placeholder 2"/>
          <p:cNvSpPr>
            <a:spLocks noGrp="1"/>
          </p:cNvSpPr>
          <p:nvPr>
            <p:ph sz="half" idx="25"/>
          </p:nvPr>
        </p:nvSpPr>
        <p:spPr bwMode="invGray">
          <a:xfrm>
            <a:off x="719999" y="3240500"/>
            <a:ext cx="8208000" cy="5816698"/>
          </a:xfrm>
        </p:spPr>
        <p:txBody>
          <a:body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3" name="Content Placeholder 3"/>
          <p:cNvSpPr>
            <a:spLocks noGrp="1"/>
          </p:cNvSpPr>
          <p:nvPr>
            <p:ph sz="half" idx="26"/>
          </p:nvPr>
        </p:nvSpPr>
        <p:spPr bwMode="invGray">
          <a:xfrm>
            <a:off x="9351546" y="3240500"/>
            <a:ext cx="8208000" cy="5816698"/>
          </a:xfrm>
        </p:spPr>
        <p:txBody>
          <a:body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8" name="Text Placeholder 7"/>
          <p:cNvSpPr>
            <a:spLocks noGrp="1"/>
          </p:cNvSpPr>
          <p:nvPr>
            <p:ph type="body" sz="quarter" idx="13" hasCustomPrompt="1"/>
          </p:nvPr>
        </p:nvSpPr>
        <p:spPr bwMode="invGray">
          <a:xfrm>
            <a:off x="720728" y="1782281"/>
            <a:ext cx="12240000" cy="433454"/>
          </a:xfrm>
        </p:spPr>
        <p:txBody>
          <a:bodyPr lIns="18000" anchor="ctr">
            <a:normAutofit/>
          </a:bodyPr>
          <a:lstStyle>
            <a:lvl1pPr>
              <a:defRPr sz="2400" b="0">
                <a:solidFill>
                  <a:schemeClr val="tx1"/>
                </a:solidFill>
                <a:latin typeface="+mj-lt"/>
              </a:defRPr>
            </a:lvl1pPr>
          </a:lstStyle>
          <a:p>
            <a:pPr lvl="0"/>
            <a:r>
              <a:rPr lang="en-GB" noProof="0"/>
              <a:t>One line Subtitle (optional)</a:t>
            </a:r>
          </a:p>
        </p:txBody>
      </p:sp>
      <p:sp>
        <p:nvSpPr>
          <p:cNvPr id="25" name="Text Placeholder 5"/>
          <p:cNvSpPr>
            <a:spLocks noGrp="1"/>
          </p:cNvSpPr>
          <p:nvPr>
            <p:ph type="body" sz="quarter" idx="27"/>
          </p:nvPr>
        </p:nvSpPr>
        <p:spPr bwMode="invGray">
          <a:xfrm>
            <a:off x="719999" y="2700417"/>
            <a:ext cx="8208002" cy="378076"/>
          </a:xfrm>
          <a:solidFill>
            <a:srgbClr val="009CDE"/>
          </a:solidFill>
        </p:spPr>
        <p:txBody>
          <a:bodyPr vert="horz" lIns="72000" tIns="18000" rIns="72000" bIns="18000" rtlCol="0" anchor="ctr">
            <a:normAutofit/>
          </a:bodyPr>
          <a:lstStyle>
            <a:lvl1pPr>
              <a:defRPr lang="en-US" sz="21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6" name="Text Placeholder 5"/>
          <p:cNvSpPr>
            <a:spLocks noGrp="1"/>
          </p:cNvSpPr>
          <p:nvPr>
            <p:ph type="body" sz="quarter" idx="28"/>
          </p:nvPr>
        </p:nvSpPr>
        <p:spPr bwMode="invGray">
          <a:xfrm>
            <a:off x="9351548" y="2700417"/>
            <a:ext cx="8208000" cy="378076"/>
          </a:xfrm>
          <a:solidFill>
            <a:srgbClr val="009CDE"/>
          </a:solidFill>
        </p:spPr>
        <p:txBody>
          <a:bodyPr vert="horz" lIns="72000" tIns="18000" rIns="72000" bIns="18000" rtlCol="0" anchor="ctr">
            <a:normAutofit/>
          </a:bodyPr>
          <a:lstStyle>
            <a:lvl1pPr>
              <a:defRPr lang="en-US" sz="2100" b="1" dirty="0">
                <a:solidFill>
                  <a:schemeClr val="bg1"/>
                </a:solidFill>
                <a:latin typeface="+mj-lt"/>
              </a:defRPr>
            </a:lvl1pPr>
          </a:lstStyle>
          <a:p>
            <a:pPr lvl="0"/>
            <a:r>
              <a:rPr lang="en-GB" noProof="0"/>
              <a:t>Edit Master text styles</a:t>
            </a:r>
          </a:p>
        </p:txBody>
      </p:sp>
    </p:spTree>
    <p:extLst>
      <p:ext uri="{BB962C8B-B14F-4D97-AF65-F5344CB8AC3E}">
        <p14:creationId xmlns:p14="http://schemas.microsoft.com/office/powerpoint/2010/main" val="237219974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4 Boxes blue">
    <p:spTree>
      <p:nvGrpSpPr>
        <p:cNvPr id="1" name=""/>
        <p:cNvGrpSpPr/>
        <p:nvPr/>
      </p:nvGrpSpPr>
      <p:grpSpPr>
        <a:xfrm>
          <a:off x="0" y="0"/>
          <a:ext cx="0" cy="0"/>
          <a:chOff x="0" y="0"/>
          <a:chExt cx="0" cy="0"/>
        </a:xfrm>
      </p:grpSpPr>
      <p:sp>
        <p:nvSpPr>
          <p:cNvPr id="8" name="Date Placeholder 7"/>
          <p:cNvSpPr>
            <a:spLocks noGrp="1"/>
          </p:cNvSpPr>
          <p:nvPr>
            <p:ph type="dt" sz="half" idx="22"/>
          </p:nvPr>
        </p:nvSpPr>
        <p:spPr bwMode="invGray"/>
        <p:txBody>
          <a:bodyPr/>
          <a:lstStyle/>
          <a:p>
            <a:fld id="{035824F7-C870-482C-80C0-AFECF2DA260C}" type="datetime1">
              <a:rPr lang="en-GB" noProof="0" smtClean="0"/>
              <a:t>27/02/2023</a:t>
            </a:fld>
            <a:endParaRPr lang="en-GB" noProof="0"/>
          </a:p>
        </p:txBody>
      </p:sp>
      <p:sp>
        <p:nvSpPr>
          <p:cNvPr id="9" name="Footer Placeholder 8"/>
          <p:cNvSpPr>
            <a:spLocks noGrp="1"/>
          </p:cNvSpPr>
          <p:nvPr>
            <p:ph type="ftr" sz="quarter" idx="23"/>
          </p:nvPr>
        </p:nvSpPr>
        <p:spPr bwMode="invGray"/>
        <p:txBody>
          <a:bodyPr/>
          <a:lstStyle/>
          <a:p>
            <a:r>
              <a:rPr lang="en-GB" noProof="0"/>
              <a:t>|     Title of the presentation</a:t>
            </a:r>
          </a:p>
        </p:txBody>
      </p:sp>
      <p:sp>
        <p:nvSpPr>
          <p:cNvPr id="10" name="Slide Number Placeholder 9"/>
          <p:cNvSpPr>
            <a:spLocks noGrp="1"/>
          </p:cNvSpPr>
          <p:nvPr>
            <p:ph type="sldNum" sz="quarter" idx="24"/>
          </p:nvPr>
        </p:nvSpPr>
        <p:spPr bwMode="invGray"/>
        <p:txBody>
          <a:bodyPr/>
          <a:lstStyle/>
          <a:p>
            <a:fld id="{A74CE0EA-F3B5-4684-BA10-C594598FDB9C}" type="slidenum">
              <a:rPr lang="en-GB" noProof="0" smtClean="0"/>
              <a:pPr/>
              <a:t>‹#›</a:t>
            </a:fld>
            <a:endParaRPr lang="en-GB" noProof="0"/>
          </a:p>
        </p:txBody>
      </p:sp>
      <p:sp>
        <p:nvSpPr>
          <p:cNvPr id="21" name="Text Placeholder 7"/>
          <p:cNvSpPr>
            <a:spLocks noGrp="1"/>
          </p:cNvSpPr>
          <p:nvPr>
            <p:ph type="body" sz="quarter" idx="21" hasCustomPrompt="1"/>
          </p:nvPr>
        </p:nvSpPr>
        <p:spPr bwMode="invGray">
          <a:xfrm>
            <a:off x="720001" y="9441934"/>
            <a:ext cx="16839548" cy="312917"/>
          </a:xfrm>
        </p:spPr>
        <p:txBody>
          <a:bodyPr anchor="t">
            <a:normAutofit/>
          </a:bodyPr>
          <a:lstStyle>
            <a:lvl1pPr>
              <a:defRPr sz="1200" b="0">
                <a:solidFill>
                  <a:schemeClr val="tx1"/>
                </a:solidFill>
                <a:latin typeface="+mn-lt"/>
              </a:defRPr>
            </a:lvl1pPr>
          </a:lstStyle>
          <a:p>
            <a:pPr lvl="0"/>
            <a:r>
              <a:rPr lang="en-GB" noProof="0"/>
              <a:t>Source:</a:t>
            </a:r>
          </a:p>
        </p:txBody>
      </p:sp>
      <p:sp>
        <p:nvSpPr>
          <p:cNvPr id="11" name="Title 10"/>
          <p:cNvSpPr>
            <a:spLocks noGrp="1"/>
          </p:cNvSpPr>
          <p:nvPr>
            <p:ph type="title"/>
          </p:nvPr>
        </p:nvSpPr>
        <p:spPr bwMode="invGray"/>
        <p:txBody>
          <a:bodyPr/>
          <a:lstStyle/>
          <a:p>
            <a:r>
              <a:rPr lang="en-GB" noProof="0"/>
              <a:t>Click to edit Master title style</a:t>
            </a:r>
          </a:p>
        </p:txBody>
      </p:sp>
      <p:sp>
        <p:nvSpPr>
          <p:cNvPr id="12" name="Content Placeholder 2"/>
          <p:cNvSpPr>
            <a:spLocks noGrp="1"/>
          </p:cNvSpPr>
          <p:nvPr>
            <p:ph sz="half" idx="25"/>
          </p:nvPr>
        </p:nvSpPr>
        <p:spPr bwMode="invGray">
          <a:xfrm>
            <a:off x="719999" y="3240500"/>
            <a:ext cx="8208000" cy="2484383"/>
          </a:xfrm>
        </p:spPr>
        <p:txBody>
          <a:bodyPr>
            <a:noAutofit/>
          </a:bodyPr>
          <a:lstStyle>
            <a:lvl1pPr>
              <a:defRPr sz="2100"/>
            </a:lvl1pPr>
            <a:lvl2pPr>
              <a:defRPr sz="2100"/>
            </a:lvl2pPr>
            <a:lvl3pPr>
              <a:defRPr sz="2100"/>
            </a:lvl3pPr>
            <a:lvl4pPr>
              <a:defRPr sz="2100"/>
            </a:lvl4pPr>
            <a:lvl5pPr>
              <a:defRPr sz="21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3" name="Content Placeholder 3"/>
          <p:cNvSpPr>
            <a:spLocks noGrp="1"/>
          </p:cNvSpPr>
          <p:nvPr>
            <p:ph sz="half" idx="26"/>
          </p:nvPr>
        </p:nvSpPr>
        <p:spPr bwMode="invGray">
          <a:xfrm>
            <a:off x="9351546" y="3240500"/>
            <a:ext cx="8208000" cy="2484383"/>
          </a:xfrm>
        </p:spPr>
        <p:txBody>
          <a:bodyPr>
            <a:noAutofit/>
          </a:bodyPr>
          <a:lstStyle>
            <a:lvl1pPr>
              <a:defRPr sz="2100"/>
            </a:lvl1pPr>
            <a:lvl2pPr>
              <a:defRPr sz="2100"/>
            </a:lvl2pPr>
            <a:lvl3pPr>
              <a:defRPr sz="2100"/>
            </a:lvl3pPr>
            <a:lvl4pPr>
              <a:defRPr sz="2100"/>
            </a:lvl4pPr>
            <a:lvl5pPr>
              <a:defRPr sz="21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9" name="Text Placeholder 5"/>
          <p:cNvSpPr>
            <a:spLocks noGrp="1"/>
          </p:cNvSpPr>
          <p:nvPr>
            <p:ph type="body" sz="quarter" idx="27"/>
          </p:nvPr>
        </p:nvSpPr>
        <p:spPr bwMode="invGray">
          <a:xfrm>
            <a:off x="719999" y="2700417"/>
            <a:ext cx="8208002" cy="378076"/>
          </a:xfrm>
          <a:solidFill>
            <a:srgbClr val="009CDE"/>
          </a:solidFill>
        </p:spPr>
        <p:txBody>
          <a:bodyPr vert="horz" lIns="72000" tIns="18000" rIns="72000" bIns="18000" rtlCol="0" anchor="ctr">
            <a:normAutofit/>
          </a:bodyPr>
          <a:lstStyle>
            <a:lvl1pPr>
              <a:defRPr lang="en-US" sz="21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0" name="Text Placeholder 5"/>
          <p:cNvSpPr>
            <a:spLocks noGrp="1"/>
          </p:cNvSpPr>
          <p:nvPr>
            <p:ph type="body" sz="quarter" idx="28"/>
          </p:nvPr>
        </p:nvSpPr>
        <p:spPr bwMode="invGray">
          <a:xfrm>
            <a:off x="9351548" y="2700417"/>
            <a:ext cx="8208000" cy="378076"/>
          </a:xfrm>
          <a:solidFill>
            <a:srgbClr val="009CDE"/>
          </a:solidFill>
        </p:spPr>
        <p:txBody>
          <a:bodyPr vert="horz" lIns="72000" tIns="18000" rIns="72000" bIns="18000" rtlCol="0" anchor="ctr">
            <a:normAutofit/>
          </a:bodyPr>
          <a:lstStyle>
            <a:lvl1pPr>
              <a:defRPr lang="en-US" sz="2100" b="1" dirty="0">
                <a:solidFill>
                  <a:schemeClr val="bg1"/>
                </a:solidFill>
                <a:latin typeface="+mj-lt"/>
              </a:defRPr>
            </a:lvl1pPr>
          </a:lstStyle>
          <a:p>
            <a:pPr lvl="0"/>
            <a:r>
              <a:rPr lang="en-GB" noProof="0"/>
              <a:t>Edit Master text styles</a:t>
            </a:r>
          </a:p>
        </p:txBody>
      </p:sp>
      <p:sp>
        <p:nvSpPr>
          <p:cNvPr id="35" name="Text Placeholder 7"/>
          <p:cNvSpPr>
            <a:spLocks noGrp="1"/>
          </p:cNvSpPr>
          <p:nvPr>
            <p:ph type="body" sz="quarter" idx="13" hasCustomPrompt="1"/>
          </p:nvPr>
        </p:nvSpPr>
        <p:spPr bwMode="invGray">
          <a:xfrm>
            <a:off x="720728" y="1782281"/>
            <a:ext cx="12240000" cy="433454"/>
          </a:xfrm>
        </p:spPr>
        <p:txBody>
          <a:bodyPr lIns="18000" anchor="ctr">
            <a:normAutofit/>
          </a:bodyPr>
          <a:lstStyle>
            <a:lvl1pPr>
              <a:defRPr sz="2400" b="0">
                <a:solidFill>
                  <a:schemeClr val="tx1"/>
                </a:solidFill>
                <a:latin typeface="+mj-lt"/>
              </a:defRPr>
            </a:lvl1pPr>
          </a:lstStyle>
          <a:p>
            <a:pPr lvl="0"/>
            <a:r>
              <a:rPr lang="en-GB" noProof="0"/>
              <a:t>One line Subtitle (optional)</a:t>
            </a:r>
          </a:p>
        </p:txBody>
      </p:sp>
      <p:sp>
        <p:nvSpPr>
          <p:cNvPr id="37" name="Content Placeholder 2"/>
          <p:cNvSpPr>
            <a:spLocks noGrp="1"/>
          </p:cNvSpPr>
          <p:nvPr>
            <p:ph sz="half" idx="30"/>
          </p:nvPr>
        </p:nvSpPr>
        <p:spPr bwMode="invGray">
          <a:xfrm>
            <a:off x="719999" y="6572815"/>
            <a:ext cx="8208000" cy="2484383"/>
          </a:xfrm>
        </p:spPr>
        <p:txBody>
          <a:bodyPr>
            <a:noAutofit/>
          </a:bodyPr>
          <a:lstStyle>
            <a:lvl1pPr>
              <a:defRPr sz="2100"/>
            </a:lvl1pPr>
            <a:lvl2pPr>
              <a:defRPr sz="2100"/>
            </a:lvl2pPr>
            <a:lvl3pPr>
              <a:defRPr sz="2100"/>
            </a:lvl3pPr>
            <a:lvl4pPr>
              <a:defRPr sz="2100"/>
            </a:lvl4pPr>
            <a:lvl5pPr>
              <a:defRPr sz="21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38" name="Content Placeholder 3"/>
          <p:cNvSpPr>
            <a:spLocks noGrp="1"/>
          </p:cNvSpPr>
          <p:nvPr>
            <p:ph sz="half" idx="34"/>
          </p:nvPr>
        </p:nvSpPr>
        <p:spPr bwMode="invGray">
          <a:xfrm>
            <a:off x="9351546" y="6572815"/>
            <a:ext cx="8208000" cy="2484383"/>
          </a:xfrm>
        </p:spPr>
        <p:txBody>
          <a:bodyPr>
            <a:noAutofit/>
          </a:bodyPr>
          <a:lstStyle>
            <a:lvl1pPr>
              <a:defRPr sz="2100"/>
            </a:lvl1pPr>
            <a:lvl2pPr>
              <a:defRPr sz="2100"/>
            </a:lvl2pPr>
            <a:lvl3pPr>
              <a:defRPr sz="2100"/>
            </a:lvl3pPr>
            <a:lvl4pPr>
              <a:defRPr sz="2100"/>
            </a:lvl4pPr>
            <a:lvl5pPr>
              <a:defRPr sz="21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39" name="Text Placeholder 5"/>
          <p:cNvSpPr>
            <a:spLocks noGrp="1"/>
          </p:cNvSpPr>
          <p:nvPr>
            <p:ph type="body" sz="quarter" idx="35"/>
          </p:nvPr>
        </p:nvSpPr>
        <p:spPr bwMode="invGray">
          <a:xfrm>
            <a:off x="719999" y="6060222"/>
            <a:ext cx="8208002" cy="378076"/>
          </a:xfrm>
          <a:solidFill>
            <a:srgbClr val="009CDE"/>
          </a:solidFill>
        </p:spPr>
        <p:txBody>
          <a:bodyPr vert="horz" lIns="72000" tIns="18000" rIns="72000" bIns="18000" rtlCol="0" anchor="ctr">
            <a:normAutofit/>
          </a:bodyPr>
          <a:lstStyle>
            <a:lvl1pPr>
              <a:defRPr lang="en-US" sz="21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40" name="Text Placeholder 5"/>
          <p:cNvSpPr>
            <a:spLocks noGrp="1"/>
          </p:cNvSpPr>
          <p:nvPr>
            <p:ph type="body" sz="quarter" idx="36"/>
          </p:nvPr>
        </p:nvSpPr>
        <p:spPr bwMode="invGray">
          <a:xfrm>
            <a:off x="9351548" y="6060222"/>
            <a:ext cx="8208000" cy="378076"/>
          </a:xfrm>
          <a:solidFill>
            <a:srgbClr val="009CDE"/>
          </a:solidFill>
        </p:spPr>
        <p:txBody>
          <a:bodyPr vert="horz" lIns="72000" tIns="18000" rIns="72000" bIns="18000" rtlCol="0" anchor="ctr">
            <a:normAutofit/>
          </a:bodyPr>
          <a:lstStyle>
            <a:lvl1pPr>
              <a:defRPr lang="en-US" sz="2100" b="1" dirty="0">
                <a:solidFill>
                  <a:schemeClr val="bg1"/>
                </a:solidFill>
                <a:latin typeface="+mj-lt"/>
              </a:defRPr>
            </a:lvl1pPr>
          </a:lstStyle>
          <a:p>
            <a:pPr lvl="0"/>
            <a:r>
              <a:rPr lang="en-GB" noProof="0"/>
              <a:t>Edit Master text styles</a:t>
            </a:r>
          </a:p>
        </p:txBody>
      </p:sp>
    </p:spTree>
    <p:extLst>
      <p:ext uri="{BB962C8B-B14F-4D97-AF65-F5344CB8AC3E}">
        <p14:creationId xmlns:p14="http://schemas.microsoft.com/office/powerpoint/2010/main" val="327809518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 Columns blue">
    <p:spTree>
      <p:nvGrpSpPr>
        <p:cNvPr id="1" name=""/>
        <p:cNvGrpSpPr/>
        <p:nvPr/>
      </p:nvGrpSpPr>
      <p:grpSpPr>
        <a:xfrm>
          <a:off x="0" y="0"/>
          <a:ext cx="0" cy="0"/>
          <a:chOff x="0" y="0"/>
          <a:chExt cx="0" cy="0"/>
        </a:xfrm>
      </p:grpSpPr>
      <p:sp>
        <p:nvSpPr>
          <p:cNvPr id="8" name="Date Placeholder 7"/>
          <p:cNvSpPr>
            <a:spLocks noGrp="1"/>
          </p:cNvSpPr>
          <p:nvPr>
            <p:ph type="dt" sz="half" idx="22"/>
          </p:nvPr>
        </p:nvSpPr>
        <p:spPr bwMode="invGray"/>
        <p:txBody>
          <a:bodyPr/>
          <a:lstStyle/>
          <a:p>
            <a:fld id="{BBB6CCEC-3D0A-48BE-9958-590F11C39C0A}" type="datetime1">
              <a:rPr lang="en-GB" noProof="0" smtClean="0"/>
              <a:t>27/02/2023</a:t>
            </a:fld>
            <a:endParaRPr lang="en-GB" noProof="0"/>
          </a:p>
        </p:txBody>
      </p:sp>
      <p:sp>
        <p:nvSpPr>
          <p:cNvPr id="9" name="Footer Placeholder 8"/>
          <p:cNvSpPr>
            <a:spLocks noGrp="1"/>
          </p:cNvSpPr>
          <p:nvPr>
            <p:ph type="ftr" sz="quarter" idx="23"/>
          </p:nvPr>
        </p:nvSpPr>
        <p:spPr bwMode="invGray"/>
        <p:txBody>
          <a:bodyPr/>
          <a:lstStyle/>
          <a:p>
            <a:r>
              <a:rPr lang="en-GB" noProof="0"/>
              <a:t>|     Title of the presentation</a:t>
            </a:r>
          </a:p>
        </p:txBody>
      </p:sp>
      <p:sp>
        <p:nvSpPr>
          <p:cNvPr id="10" name="Slide Number Placeholder 9"/>
          <p:cNvSpPr>
            <a:spLocks noGrp="1"/>
          </p:cNvSpPr>
          <p:nvPr>
            <p:ph type="sldNum" sz="quarter" idx="24"/>
          </p:nvPr>
        </p:nvSpPr>
        <p:spPr bwMode="invGray"/>
        <p:txBody>
          <a:bodyPr/>
          <a:lstStyle/>
          <a:p>
            <a:fld id="{A74CE0EA-F3B5-4684-BA10-C594598FDB9C}" type="slidenum">
              <a:rPr lang="en-GB" noProof="0" smtClean="0"/>
              <a:pPr/>
              <a:t>‹#›</a:t>
            </a:fld>
            <a:endParaRPr lang="en-GB" noProof="0"/>
          </a:p>
        </p:txBody>
      </p:sp>
      <p:sp>
        <p:nvSpPr>
          <p:cNvPr id="21" name="Text Placeholder 7"/>
          <p:cNvSpPr>
            <a:spLocks noGrp="1"/>
          </p:cNvSpPr>
          <p:nvPr>
            <p:ph type="body" sz="quarter" idx="21" hasCustomPrompt="1"/>
          </p:nvPr>
        </p:nvSpPr>
        <p:spPr bwMode="invGray">
          <a:xfrm>
            <a:off x="720001" y="9441934"/>
            <a:ext cx="16839548" cy="312917"/>
          </a:xfrm>
        </p:spPr>
        <p:txBody>
          <a:bodyPr anchor="t">
            <a:normAutofit/>
          </a:bodyPr>
          <a:lstStyle>
            <a:lvl1pPr>
              <a:defRPr sz="1200" b="0">
                <a:solidFill>
                  <a:schemeClr val="tx1"/>
                </a:solidFill>
                <a:latin typeface="+mn-lt"/>
              </a:defRPr>
            </a:lvl1pPr>
          </a:lstStyle>
          <a:p>
            <a:pPr lvl="0"/>
            <a:r>
              <a:rPr lang="en-GB" noProof="0"/>
              <a:t>Source:</a:t>
            </a:r>
          </a:p>
        </p:txBody>
      </p:sp>
      <p:sp>
        <p:nvSpPr>
          <p:cNvPr id="11" name="Title 10"/>
          <p:cNvSpPr>
            <a:spLocks noGrp="1"/>
          </p:cNvSpPr>
          <p:nvPr>
            <p:ph type="title"/>
          </p:nvPr>
        </p:nvSpPr>
        <p:spPr bwMode="invGray"/>
        <p:txBody>
          <a:bodyPr/>
          <a:lstStyle/>
          <a:p>
            <a:r>
              <a:rPr lang="en-GB" noProof="0"/>
              <a:t>Click to edit Master title style</a:t>
            </a:r>
          </a:p>
        </p:txBody>
      </p:sp>
      <p:sp>
        <p:nvSpPr>
          <p:cNvPr id="12" name="Content Placeholder 2"/>
          <p:cNvSpPr>
            <a:spLocks noGrp="1"/>
          </p:cNvSpPr>
          <p:nvPr>
            <p:ph sz="half" idx="25"/>
          </p:nvPr>
        </p:nvSpPr>
        <p:spPr bwMode="invGray">
          <a:xfrm>
            <a:off x="719999" y="3240500"/>
            <a:ext cx="5328000" cy="5816698"/>
          </a:xfrm>
        </p:spPr>
        <p:txBody>
          <a:bodyPr/>
          <a:lstStyle>
            <a:lvl1pPr>
              <a:defRPr sz="2100"/>
            </a:lvl1pPr>
            <a:lvl2pPr>
              <a:defRPr sz="2100"/>
            </a:lvl2pPr>
            <a:lvl3pPr>
              <a:defRPr sz="2100"/>
            </a:lvl3pPr>
            <a:lvl4pPr>
              <a:defRPr sz="2100"/>
            </a:lvl4pPr>
            <a:lvl5pPr>
              <a:defRPr sz="21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9" name="Text Placeholder 5"/>
          <p:cNvSpPr>
            <a:spLocks noGrp="1"/>
          </p:cNvSpPr>
          <p:nvPr>
            <p:ph type="body" sz="quarter" idx="27"/>
          </p:nvPr>
        </p:nvSpPr>
        <p:spPr bwMode="invGray">
          <a:xfrm>
            <a:off x="719999" y="2700417"/>
            <a:ext cx="5328000" cy="378076"/>
          </a:xfrm>
          <a:solidFill>
            <a:srgbClr val="009CDE"/>
          </a:solidFill>
        </p:spPr>
        <p:txBody>
          <a:bodyPr vert="horz" lIns="72000" tIns="18000" rIns="72000" bIns="18000" rtlCol="0" anchor="ctr">
            <a:normAutofit/>
          </a:bodyPr>
          <a:lstStyle>
            <a:lvl1pPr>
              <a:defRPr lang="en-US" sz="2100" b="1" dirty="0">
                <a:solidFill>
                  <a:schemeClr val="bg1"/>
                </a:solidFill>
                <a:latin typeface="+mj-lt"/>
              </a:defRPr>
            </a:lvl1pPr>
          </a:lstStyle>
          <a:p>
            <a:pPr lvl="0"/>
            <a:r>
              <a:rPr lang="en-GB" noProof="0"/>
              <a:t>Edit Master text styles</a:t>
            </a:r>
          </a:p>
        </p:txBody>
      </p:sp>
      <p:sp>
        <p:nvSpPr>
          <p:cNvPr id="16" name="Content Placeholder 2"/>
          <p:cNvSpPr>
            <a:spLocks noGrp="1"/>
          </p:cNvSpPr>
          <p:nvPr>
            <p:ph sz="half" idx="29"/>
          </p:nvPr>
        </p:nvSpPr>
        <p:spPr bwMode="invGray">
          <a:xfrm>
            <a:off x="6475772" y="3240500"/>
            <a:ext cx="5328000" cy="5816698"/>
          </a:xfrm>
        </p:spPr>
        <p:txBody>
          <a:bodyPr/>
          <a:lstStyle>
            <a:lvl1pPr>
              <a:defRPr sz="2100"/>
            </a:lvl1pPr>
            <a:lvl2pPr>
              <a:defRPr sz="2100"/>
            </a:lvl2pPr>
            <a:lvl3pPr>
              <a:defRPr sz="2100"/>
            </a:lvl3pPr>
            <a:lvl4pPr>
              <a:defRPr sz="2100"/>
            </a:lvl4pPr>
            <a:lvl5pPr>
              <a:defRPr sz="21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7" name="Text Placeholder 5"/>
          <p:cNvSpPr>
            <a:spLocks noGrp="1"/>
          </p:cNvSpPr>
          <p:nvPr>
            <p:ph type="body" sz="quarter" idx="30"/>
          </p:nvPr>
        </p:nvSpPr>
        <p:spPr bwMode="invGray">
          <a:xfrm>
            <a:off x="6475772" y="2700417"/>
            <a:ext cx="5328000" cy="378076"/>
          </a:xfrm>
          <a:solidFill>
            <a:srgbClr val="009CDE"/>
          </a:solidFill>
        </p:spPr>
        <p:txBody>
          <a:bodyPr vert="horz" lIns="72000" tIns="18000" rIns="72000" bIns="18000" rtlCol="0" anchor="ctr">
            <a:normAutofit/>
          </a:bodyPr>
          <a:lstStyle>
            <a:lvl1pPr>
              <a:defRPr lang="en-US" sz="2100" b="1" dirty="0">
                <a:solidFill>
                  <a:schemeClr val="bg1"/>
                </a:solidFill>
                <a:latin typeface="+mj-lt"/>
              </a:defRPr>
            </a:lvl1pPr>
          </a:lstStyle>
          <a:p>
            <a:pPr lvl="0"/>
            <a:r>
              <a:rPr lang="en-GB" noProof="0"/>
              <a:t>Edit Master text styles</a:t>
            </a:r>
          </a:p>
        </p:txBody>
      </p:sp>
      <p:sp>
        <p:nvSpPr>
          <p:cNvPr id="24" name="Content Placeholder 2"/>
          <p:cNvSpPr>
            <a:spLocks noGrp="1"/>
          </p:cNvSpPr>
          <p:nvPr>
            <p:ph sz="half" idx="31"/>
          </p:nvPr>
        </p:nvSpPr>
        <p:spPr bwMode="invGray">
          <a:xfrm>
            <a:off x="12231546" y="3240500"/>
            <a:ext cx="5328000" cy="5816698"/>
          </a:xfrm>
        </p:spPr>
        <p:txBody>
          <a:bodyPr/>
          <a:lstStyle>
            <a:lvl1pPr>
              <a:defRPr sz="2100"/>
            </a:lvl1pPr>
            <a:lvl2pPr>
              <a:defRPr sz="2100"/>
            </a:lvl2pPr>
            <a:lvl3pPr>
              <a:defRPr sz="2100"/>
            </a:lvl3pPr>
            <a:lvl4pPr>
              <a:defRPr sz="2100"/>
            </a:lvl4pPr>
            <a:lvl5pPr>
              <a:defRPr sz="21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25" name="Text Placeholder 5"/>
          <p:cNvSpPr>
            <a:spLocks noGrp="1"/>
          </p:cNvSpPr>
          <p:nvPr>
            <p:ph type="body" sz="quarter" idx="32"/>
          </p:nvPr>
        </p:nvSpPr>
        <p:spPr bwMode="invGray">
          <a:xfrm>
            <a:off x="12231546" y="2700417"/>
            <a:ext cx="5328000" cy="378076"/>
          </a:xfrm>
          <a:solidFill>
            <a:srgbClr val="009CDE"/>
          </a:solidFill>
        </p:spPr>
        <p:txBody>
          <a:bodyPr vert="horz" lIns="72000" tIns="18000" rIns="72000" bIns="18000" rtlCol="0" anchor="ctr">
            <a:normAutofit/>
          </a:bodyPr>
          <a:lstStyle>
            <a:lvl1pPr>
              <a:defRPr lang="en-US" sz="2100" b="1" dirty="0">
                <a:solidFill>
                  <a:schemeClr val="bg1"/>
                </a:solidFill>
                <a:latin typeface="+mj-lt"/>
              </a:defRPr>
            </a:lvl1pPr>
          </a:lstStyle>
          <a:p>
            <a:pPr lvl="0"/>
            <a:r>
              <a:rPr lang="en-GB" noProof="0"/>
              <a:t>Edit Master text styles</a:t>
            </a:r>
          </a:p>
        </p:txBody>
      </p:sp>
      <p:sp>
        <p:nvSpPr>
          <p:cNvPr id="23" name="Text Placeholder 7"/>
          <p:cNvSpPr>
            <a:spLocks noGrp="1"/>
          </p:cNvSpPr>
          <p:nvPr>
            <p:ph type="body" sz="quarter" idx="13" hasCustomPrompt="1"/>
          </p:nvPr>
        </p:nvSpPr>
        <p:spPr bwMode="invGray">
          <a:xfrm>
            <a:off x="720728" y="1782281"/>
            <a:ext cx="12240000" cy="433454"/>
          </a:xfrm>
        </p:spPr>
        <p:txBody>
          <a:bodyPr lIns="18000" anchor="ctr">
            <a:normAutofit/>
          </a:bodyPr>
          <a:lstStyle>
            <a:lvl1pPr>
              <a:defRPr sz="24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194539234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Image left / Text right blue">
    <p:spTree>
      <p:nvGrpSpPr>
        <p:cNvPr id="1" name=""/>
        <p:cNvGrpSpPr/>
        <p:nvPr/>
      </p:nvGrpSpPr>
      <p:grpSpPr>
        <a:xfrm>
          <a:off x="0" y="0"/>
          <a:ext cx="0" cy="0"/>
          <a:chOff x="0" y="0"/>
          <a:chExt cx="0" cy="0"/>
        </a:xfrm>
      </p:grpSpPr>
      <p:sp>
        <p:nvSpPr>
          <p:cNvPr id="4" name="Content Placeholder 3"/>
          <p:cNvSpPr>
            <a:spLocks noGrp="1"/>
          </p:cNvSpPr>
          <p:nvPr>
            <p:ph sz="half" idx="2"/>
          </p:nvPr>
        </p:nvSpPr>
        <p:spPr bwMode="invGray">
          <a:xfrm>
            <a:off x="9351546" y="2700417"/>
            <a:ext cx="8208000" cy="6356781"/>
          </a:xfrm>
        </p:spPr>
        <p:txBody>
          <a:body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6" name="Picture Placeholder 5"/>
          <p:cNvSpPr>
            <a:spLocks noGrp="1"/>
          </p:cNvSpPr>
          <p:nvPr>
            <p:ph type="pic" sz="quarter" idx="17" hasCustomPrompt="1"/>
          </p:nvPr>
        </p:nvSpPr>
        <p:spPr bwMode="invGray">
          <a:xfrm>
            <a:off x="719999" y="2700417"/>
            <a:ext cx="8208000" cy="6356781"/>
          </a:xfrm>
          <a:solidFill>
            <a:schemeClr val="bg1">
              <a:lumMod val="85000"/>
            </a:schemeClr>
          </a:solidFill>
        </p:spPr>
        <p:txBody>
          <a:bodyPr bIns="1980000" anchor="ctr"/>
          <a:lstStyle>
            <a:lvl1pPr marL="0" marR="0" indent="0" algn="ctr" defTabSz="1371600" rtl="0" eaLnBrk="1" fontAlgn="auto" latinLnBrk="0" hangingPunct="1">
              <a:lnSpc>
                <a:spcPct val="110000"/>
              </a:lnSpc>
              <a:spcBef>
                <a:spcPts val="1500"/>
              </a:spcBef>
              <a:spcAft>
                <a:spcPts val="900"/>
              </a:spcAft>
              <a:buClr>
                <a:schemeClr val="tx1"/>
              </a:buClr>
              <a:buSzPct val="80000"/>
              <a:buFontTx/>
              <a:buNone/>
              <a:tabLst/>
              <a:defRPr sz="2100">
                <a:solidFill>
                  <a:schemeClr val="bg1"/>
                </a:solidFill>
              </a:defRPr>
            </a:lvl1pPr>
          </a:lstStyle>
          <a:p>
            <a:pPr marL="0" marR="0" lvl="0" indent="0" algn="ctr" defTabSz="1371600" rtl="0" eaLnBrk="1" fontAlgn="auto" latinLnBrk="0" hangingPunct="1">
              <a:lnSpc>
                <a:spcPct val="110000"/>
              </a:lnSpc>
              <a:spcBef>
                <a:spcPts val="1500"/>
              </a:spcBef>
              <a:spcAft>
                <a:spcPts val="900"/>
              </a:spcAft>
              <a:buClr>
                <a:schemeClr val="tx1"/>
              </a:buClr>
              <a:buSzPct val="80000"/>
              <a:buFontTx/>
              <a:buNone/>
              <a:tabLst/>
              <a:defRPr/>
            </a:pPr>
            <a:r>
              <a:rPr lang="en-GB" noProof="0"/>
              <a:t>Click on Icon to add picture</a:t>
            </a:r>
            <a:br>
              <a:rPr lang="en-GB" noProof="0"/>
            </a:br>
            <a:r>
              <a:rPr lang="en-GB" noProof="0"/>
              <a:t>Change picture either by</a:t>
            </a:r>
            <a:br>
              <a:rPr lang="en-GB" noProof="0"/>
            </a:br>
            <a:r>
              <a:rPr lang="en-GB" noProof="0"/>
              <a:t>right mouse click on picture + „change picture“ </a:t>
            </a:r>
            <a:br>
              <a:rPr lang="en-GB" noProof="0"/>
            </a:br>
            <a:r>
              <a:rPr lang="en-GB" noProof="0"/>
              <a:t>or by deleting picture + resetting slide</a:t>
            </a:r>
          </a:p>
        </p:txBody>
      </p:sp>
      <p:sp>
        <p:nvSpPr>
          <p:cNvPr id="8" name="Date Placeholder 7"/>
          <p:cNvSpPr>
            <a:spLocks noGrp="1"/>
          </p:cNvSpPr>
          <p:nvPr>
            <p:ph type="dt" sz="half" idx="18"/>
          </p:nvPr>
        </p:nvSpPr>
        <p:spPr bwMode="invGray"/>
        <p:txBody>
          <a:bodyPr/>
          <a:lstStyle/>
          <a:p>
            <a:fld id="{414CCF51-8078-42ED-9407-7F055975162E}" type="datetime1">
              <a:rPr lang="en-GB" noProof="0" smtClean="0"/>
              <a:t>27/02/2023</a:t>
            </a:fld>
            <a:endParaRPr lang="en-GB" noProof="0"/>
          </a:p>
        </p:txBody>
      </p:sp>
      <p:sp>
        <p:nvSpPr>
          <p:cNvPr id="9" name="Footer Placeholder 8"/>
          <p:cNvSpPr>
            <a:spLocks noGrp="1"/>
          </p:cNvSpPr>
          <p:nvPr>
            <p:ph type="ftr" sz="quarter" idx="19"/>
          </p:nvPr>
        </p:nvSpPr>
        <p:spPr bwMode="invGray"/>
        <p:txBody>
          <a:bodyPr/>
          <a:lstStyle/>
          <a:p>
            <a:r>
              <a:rPr lang="en-GB" noProof="0"/>
              <a:t>|     Title of the presentation</a:t>
            </a:r>
          </a:p>
        </p:txBody>
      </p:sp>
      <p:sp>
        <p:nvSpPr>
          <p:cNvPr id="10" name="Slide Number Placeholder 9"/>
          <p:cNvSpPr>
            <a:spLocks noGrp="1"/>
          </p:cNvSpPr>
          <p:nvPr>
            <p:ph type="sldNum" sz="quarter" idx="20"/>
          </p:nvPr>
        </p:nvSpPr>
        <p:spPr bwMode="invGray"/>
        <p:txBody>
          <a:bodyPr/>
          <a:lstStyle/>
          <a:p>
            <a:fld id="{A74CE0EA-F3B5-4684-BA10-C594598FDB9C}" type="slidenum">
              <a:rPr lang="en-GB" noProof="0" smtClean="0"/>
              <a:pPr/>
              <a:t>‹#›</a:t>
            </a:fld>
            <a:endParaRPr lang="en-GB" noProof="0"/>
          </a:p>
        </p:txBody>
      </p:sp>
      <p:sp>
        <p:nvSpPr>
          <p:cNvPr id="23" name="Text Placeholder 7"/>
          <p:cNvSpPr>
            <a:spLocks noGrp="1"/>
          </p:cNvSpPr>
          <p:nvPr>
            <p:ph type="body" sz="quarter" idx="21" hasCustomPrompt="1"/>
          </p:nvPr>
        </p:nvSpPr>
        <p:spPr bwMode="invGray">
          <a:xfrm>
            <a:off x="720001" y="9441934"/>
            <a:ext cx="16839548" cy="312917"/>
          </a:xfrm>
        </p:spPr>
        <p:txBody>
          <a:bodyPr anchor="t">
            <a:normAutofit/>
          </a:bodyPr>
          <a:lstStyle>
            <a:lvl1pPr>
              <a:defRPr sz="1200" b="0">
                <a:solidFill>
                  <a:schemeClr val="tx1"/>
                </a:solidFill>
                <a:latin typeface="+mn-lt"/>
              </a:defRPr>
            </a:lvl1pPr>
          </a:lstStyle>
          <a:p>
            <a:pPr lvl="0"/>
            <a:r>
              <a:rPr lang="en-GB" noProof="0"/>
              <a:t>Source:</a:t>
            </a:r>
          </a:p>
        </p:txBody>
      </p:sp>
      <p:sp>
        <p:nvSpPr>
          <p:cNvPr id="15" name="Title 14"/>
          <p:cNvSpPr>
            <a:spLocks noGrp="1"/>
          </p:cNvSpPr>
          <p:nvPr>
            <p:ph type="title"/>
          </p:nvPr>
        </p:nvSpPr>
        <p:spPr bwMode="invGray"/>
        <p:txBody>
          <a:bodyPr/>
          <a:lstStyle/>
          <a:p>
            <a:r>
              <a:rPr lang="en-GB" noProof="0"/>
              <a:t>Click to edit Master title style</a:t>
            </a:r>
          </a:p>
        </p:txBody>
      </p:sp>
      <p:sp>
        <p:nvSpPr>
          <p:cNvPr id="16" name="Text Placeholder 7"/>
          <p:cNvSpPr>
            <a:spLocks noGrp="1"/>
          </p:cNvSpPr>
          <p:nvPr>
            <p:ph type="body" sz="quarter" idx="13" hasCustomPrompt="1"/>
          </p:nvPr>
        </p:nvSpPr>
        <p:spPr bwMode="invGray">
          <a:xfrm>
            <a:off x="720728" y="1782281"/>
            <a:ext cx="12240000" cy="433454"/>
          </a:xfrm>
        </p:spPr>
        <p:txBody>
          <a:bodyPr lIns="18000" anchor="ctr">
            <a:normAutofit/>
          </a:bodyPr>
          <a:lstStyle>
            <a:lvl1pPr>
              <a:defRPr sz="24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203993822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ation blue">
    <p:spTree>
      <p:nvGrpSpPr>
        <p:cNvPr id="1" name=""/>
        <p:cNvGrpSpPr/>
        <p:nvPr/>
      </p:nvGrpSpPr>
      <p:grpSpPr>
        <a:xfrm>
          <a:off x="0" y="0"/>
          <a:ext cx="0" cy="0"/>
          <a:chOff x="0" y="0"/>
          <a:chExt cx="0" cy="0"/>
        </a:xfrm>
      </p:grpSpPr>
      <p:sp>
        <p:nvSpPr>
          <p:cNvPr id="4" name="Content Placeholder 3"/>
          <p:cNvSpPr>
            <a:spLocks noGrp="1"/>
          </p:cNvSpPr>
          <p:nvPr>
            <p:ph sz="half" idx="2"/>
          </p:nvPr>
        </p:nvSpPr>
        <p:spPr bwMode="invGray">
          <a:xfrm>
            <a:off x="9351546" y="2700417"/>
            <a:ext cx="8208000" cy="6356781"/>
          </a:xfrm>
          <a:solidFill>
            <a:srgbClr val="009CDE"/>
          </a:solidFill>
        </p:spPr>
        <p:txBody>
          <a:bodyPr lIns="144000" tIns="144000" rIns="144000" bIns="144000"/>
          <a:lstStyle>
            <a:lvl1pPr>
              <a:defRPr sz="2100" b="1">
                <a:solidFill>
                  <a:schemeClr val="bg1"/>
                </a:solidFill>
                <a:latin typeface="+mn-lt"/>
              </a:defRPr>
            </a:lvl1pPr>
            <a:lvl2pPr>
              <a:buClr>
                <a:schemeClr val="bg1"/>
              </a:buClr>
              <a:defRPr sz="2100">
                <a:solidFill>
                  <a:schemeClr val="bg1"/>
                </a:solidFill>
                <a:latin typeface="+mn-lt"/>
              </a:defRPr>
            </a:lvl2pPr>
            <a:lvl3pPr>
              <a:buClr>
                <a:schemeClr val="bg1"/>
              </a:buClr>
              <a:defRPr sz="2100">
                <a:solidFill>
                  <a:schemeClr val="bg1"/>
                </a:solidFill>
                <a:latin typeface="+mn-lt"/>
              </a:defRPr>
            </a:lvl3pPr>
            <a:lvl4pPr>
              <a:buClr>
                <a:schemeClr val="bg1"/>
              </a:buClr>
              <a:defRPr sz="2100">
                <a:solidFill>
                  <a:schemeClr val="bg1"/>
                </a:solidFill>
                <a:latin typeface="+mn-lt"/>
              </a:defRPr>
            </a:lvl4pPr>
            <a:lvl5pPr>
              <a:buClr>
                <a:schemeClr val="bg1"/>
              </a:buClr>
              <a:defRPr sz="2100">
                <a:solidFill>
                  <a:schemeClr val="bg1"/>
                </a:solidFill>
                <a:latin typeface="+mn-lt"/>
              </a:defRPr>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6" name="Picture Placeholder 5"/>
          <p:cNvSpPr>
            <a:spLocks noGrp="1"/>
          </p:cNvSpPr>
          <p:nvPr>
            <p:ph type="pic" sz="quarter" idx="17" hasCustomPrompt="1"/>
          </p:nvPr>
        </p:nvSpPr>
        <p:spPr bwMode="invGray">
          <a:xfrm>
            <a:off x="719999" y="2700417"/>
            <a:ext cx="8208000" cy="6356781"/>
          </a:xfrm>
          <a:solidFill>
            <a:schemeClr val="bg1">
              <a:lumMod val="85000"/>
            </a:schemeClr>
          </a:solidFill>
        </p:spPr>
        <p:txBody>
          <a:bodyPr bIns="1980000" anchor="ctr"/>
          <a:lstStyle>
            <a:lvl1pPr marL="0" marR="0" indent="0" algn="ctr" defTabSz="1371600" rtl="0" eaLnBrk="1" fontAlgn="auto" latinLnBrk="0" hangingPunct="1">
              <a:lnSpc>
                <a:spcPct val="110000"/>
              </a:lnSpc>
              <a:spcBef>
                <a:spcPts val="1500"/>
              </a:spcBef>
              <a:spcAft>
                <a:spcPts val="900"/>
              </a:spcAft>
              <a:buClr>
                <a:schemeClr val="tx1"/>
              </a:buClr>
              <a:buSzPct val="80000"/>
              <a:buFontTx/>
              <a:buNone/>
              <a:tabLst/>
              <a:defRPr sz="2100">
                <a:solidFill>
                  <a:schemeClr val="bg1"/>
                </a:solidFill>
              </a:defRPr>
            </a:lvl1pPr>
          </a:lstStyle>
          <a:p>
            <a:pPr marL="0" marR="0" lvl="0" indent="0" algn="ctr" defTabSz="1371600" rtl="0" eaLnBrk="1" fontAlgn="auto" latinLnBrk="0" hangingPunct="1">
              <a:lnSpc>
                <a:spcPct val="110000"/>
              </a:lnSpc>
              <a:spcBef>
                <a:spcPts val="1500"/>
              </a:spcBef>
              <a:spcAft>
                <a:spcPts val="900"/>
              </a:spcAft>
              <a:buClr>
                <a:schemeClr val="tx1"/>
              </a:buClr>
              <a:buSzPct val="80000"/>
              <a:buFontTx/>
              <a:buNone/>
              <a:tabLst/>
              <a:defRPr/>
            </a:pPr>
            <a:r>
              <a:rPr lang="en-GB" noProof="0"/>
              <a:t>Click on Icon to add picture</a:t>
            </a:r>
            <a:br>
              <a:rPr lang="en-GB" noProof="0"/>
            </a:br>
            <a:r>
              <a:rPr lang="en-GB" noProof="0"/>
              <a:t>Change picture either by</a:t>
            </a:r>
            <a:br>
              <a:rPr lang="en-GB" noProof="0"/>
            </a:br>
            <a:r>
              <a:rPr lang="en-GB" noProof="0"/>
              <a:t>right mouse click on picture + „change picture“ </a:t>
            </a:r>
            <a:br>
              <a:rPr lang="en-GB" noProof="0"/>
            </a:br>
            <a:r>
              <a:rPr lang="en-GB" noProof="0"/>
              <a:t>or by deleting picture + resetting slide</a:t>
            </a:r>
          </a:p>
        </p:txBody>
      </p:sp>
      <p:sp>
        <p:nvSpPr>
          <p:cNvPr id="8" name="Date Placeholder 7"/>
          <p:cNvSpPr>
            <a:spLocks noGrp="1"/>
          </p:cNvSpPr>
          <p:nvPr>
            <p:ph type="dt" sz="half" idx="18"/>
          </p:nvPr>
        </p:nvSpPr>
        <p:spPr bwMode="invGray"/>
        <p:txBody>
          <a:bodyPr/>
          <a:lstStyle/>
          <a:p>
            <a:fld id="{B5CB8422-2CBD-43EC-AF21-8B33A2ACAA82}" type="datetime1">
              <a:rPr lang="en-GB" noProof="0" smtClean="0"/>
              <a:t>27/02/2023</a:t>
            </a:fld>
            <a:endParaRPr lang="en-GB" noProof="0"/>
          </a:p>
        </p:txBody>
      </p:sp>
      <p:sp>
        <p:nvSpPr>
          <p:cNvPr id="9" name="Footer Placeholder 8"/>
          <p:cNvSpPr>
            <a:spLocks noGrp="1"/>
          </p:cNvSpPr>
          <p:nvPr>
            <p:ph type="ftr" sz="quarter" idx="19"/>
          </p:nvPr>
        </p:nvSpPr>
        <p:spPr bwMode="invGray"/>
        <p:txBody>
          <a:bodyPr/>
          <a:lstStyle/>
          <a:p>
            <a:r>
              <a:rPr lang="en-GB" noProof="0"/>
              <a:t>|     Title of the presentation</a:t>
            </a:r>
          </a:p>
        </p:txBody>
      </p:sp>
      <p:sp>
        <p:nvSpPr>
          <p:cNvPr id="10" name="Slide Number Placeholder 9"/>
          <p:cNvSpPr>
            <a:spLocks noGrp="1"/>
          </p:cNvSpPr>
          <p:nvPr>
            <p:ph type="sldNum" sz="quarter" idx="20"/>
          </p:nvPr>
        </p:nvSpPr>
        <p:spPr bwMode="invGray"/>
        <p:txBody>
          <a:bodyPr/>
          <a:lstStyle/>
          <a:p>
            <a:fld id="{A74CE0EA-F3B5-4684-BA10-C594598FDB9C}" type="slidenum">
              <a:rPr lang="en-GB" noProof="0" smtClean="0"/>
              <a:pPr/>
              <a:t>‹#›</a:t>
            </a:fld>
            <a:endParaRPr lang="en-GB" noProof="0"/>
          </a:p>
        </p:txBody>
      </p:sp>
      <p:sp>
        <p:nvSpPr>
          <p:cNvPr id="23" name="Text Placeholder 7"/>
          <p:cNvSpPr>
            <a:spLocks noGrp="1"/>
          </p:cNvSpPr>
          <p:nvPr>
            <p:ph type="body" sz="quarter" idx="21" hasCustomPrompt="1"/>
          </p:nvPr>
        </p:nvSpPr>
        <p:spPr bwMode="invGray">
          <a:xfrm>
            <a:off x="720001" y="9441934"/>
            <a:ext cx="16839548" cy="312917"/>
          </a:xfrm>
        </p:spPr>
        <p:txBody>
          <a:bodyPr anchor="t">
            <a:normAutofit/>
          </a:bodyPr>
          <a:lstStyle>
            <a:lvl1pPr>
              <a:defRPr sz="1200" b="0">
                <a:solidFill>
                  <a:schemeClr val="tx1"/>
                </a:solidFill>
                <a:latin typeface="+mn-lt"/>
              </a:defRPr>
            </a:lvl1pPr>
          </a:lstStyle>
          <a:p>
            <a:pPr lvl="0"/>
            <a:r>
              <a:rPr lang="en-GB" noProof="0"/>
              <a:t>Source:</a:t>
            </a:r>
          </a:p>
        </p:txBody>
      </p:sp>
      <p:sp>
        <p:nvSpPr>
          <p:cNvPr id="15" name="Title 14"/>
          <p:cNvSpPr>
            <a:spLocks noGrp="1"/>
          </p:cNvSpPr>
          <p:nvPr>
            <p:ph type="title"/>
          </p:nvPr>
        </p:nvSpPr>
        <p:spPr bwMode="invGray"/>
        <p:txBody>
          <a:bodyPr/>
          <a:lstStyle/>
          <a:p>
            <a:r>
              <a:rPr lang="en-GB" noProof="0"/>
              <a:t>Click to edit Master title style</a:t>
            </a:r>
          </a:p>
        </p:txBody>
      </p:sp>
      <p:sp>
        <p:nvSpPr>
          <p:cNvPr id="16" name="Text Placeholder 7"/>
          <p:cNvSpPr>
            <a:spLocks noGrp="1"/>
          </p:cNvSpPr>
          <p:nvPr>
            <p:ph type="body" sz="quarter" idx="13" hasCustomPrompt="1"/>
          </p:nvPr>
        </p:nvSpPr>
        <p:spPr bwMode="invGray">
          <a:xfrm>
            <a:off x="720728" y="1782281"/>
            <a:ext cx="12240000" cy="433454"/>
          </a:xfrm>
        </p:spPr>
        <p:txBody>
          <a:bodyPr lIns="18000" anchor="ctr">
            <a:normAutofit/>
          </a:bodyPr>
          <a:lstStyle>
            <a:lvl1pPr>
              <a:defRPr sz="24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322947435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Large Image blue">
    <p:spTree>
      <p:nvGrpSpPr>
        <p:cNvPr id="1" name=""/>
        <p:cNvGrpSpPr/>
        <p:nvPr/>
      </p:nvGrpSpPr>
      <p:grpSpPr>
        <a:xfrm>
          <a:off x="0" y="0"/>
          <a:ext cx="0" cy="0"/>
          <a:chOff x="0" y="0"/>
          <a:chExt cx="0" cy="0"/>
        </a:xfrm>
      </p:grpSpPr>
      <p:sp>
        <p:nvSpPr>
          <p:cNvPr id="6" name="Picture Placeholder 5"/>
          <p:cNvSpPr>
            <a:spLocks noGrp="1"/>
          </p:cNvSpPr>
          <p:nvPr>
            <p:ph type="pic" sz="quarter" idx="17" hasCustomPrompt="1"/>
          </p:nvPr>
        </p:nvSpPr>
        <p:spPr bwMode="invGray">
          <a:xfrm>
            <a:off x="719999" y="2700417"/>
            <a:ext cx="16839546" cy="6356781"/>
          </a:xfrm>
          <a:solidFill>
            <a:schemeClr val="bg1">
              <a:lumMod val="85000"/>
            </a:schemeClr>
          </a:solidFill>
        </p:spPr>
        <p:txBody>
          <a:bodyPr bIns="1980000" anchor="ctr"/>
          <a:lstStyle>
            <a:lvl1pPr marL="0" marR="0" indent="0" algn="ctr" defTabSz="1371600" rtl="0" eaLnBrk="1" fontAlgn="auto" latinLnBrk="0" hangingPunct="1">
              <a:lnSpc>
                <a:spcPct val="110000"/>
              </a:lnSpc>
              <a:spcBef>
                <a:spcPts val="1500"/>
              </a:spcBef>
              <a:spcAft>
                <a:spcPts val="900"/>
              </a:spcAft>
              <a:buClr>
                <a:schemeClr val="tx1"/>
              </a:buClr>
              <a:buSzPct val="80000"/>
              <a:buFontTx/>
              <a:buNone/>
              <a:tabLst/>
              <a:defRPr sz="2100">
                <a:solidFill>
                  <a:schemeClr val="bg1"/>
                </a:solidFill>
              </a:defRPr>
            </a:lvl1pPr>
          </a:lstStyle>
          <a:p>
            <a:pPr marL="0" marR="0" lvl="0" indent="0" algn="ctr" defTabSz="1371600" rtl="0" eaLnBrk="1" fontAlgn="auto" latinLnBrk="0" hangingPunct="1">
              <a:lnSpc>
                <a:spcPct val="110000"/>
              </a:lnSpc>
              <a:spcBef>
                <a:spcPts val="1500"/>
              </a:spcBef>
              <a:spcAft>
                <a:spcPts val="900"/>
              </a:spcAft>
              <a:buClr>
                <a:schemeClr val="tx1"/>
              </a:buClr>
              <a:buSzPct val="80000"/>
              <a:buFontTx/>
              <a:buNone/>
              <a:tabLst/>
              <a:defRPr/>
            </a:pPr>
            <a:r>
              <a:rPr lang="en-GB" noProof="0"/>
              <a:t>Click on Icon to add picture</a:t>
            </a:r>
            <a:br>
              <a:rPr lang="en-GB" noProof="0"/>
            </a:br>
            <a:r>
              <a:rPr lang="en-GB" noProof="0"/>
              <a:t>Change picture either by</a:t>
            </a:r>
            <a:br>
              <a:rPr lang="en-GB" noProof="0"/>
            </a:br>
            <a:r>
              <a:rPr lang="en-GB" noProof="0"/>
              <a:t>right mouse click on picture + „change picture“ </a:t>
            </a:r>
            <a:br>
              <a:rPr lang="en-GB" noProof="0"/>
            </a:br>
            <a:r>
              <a:rPr lang="en-GB" noProof="0"/>
              <a:t>or by deleting picture + resetting slide</a:t>
            </a:r>
          </a:p>
        </p:txBody>
      </p:sp>
      <p:sp>
        <p:nvSpPr>
          <p:cNvPr id="3" name="Date Placeholder 2"/>
          <p:cNvSpPr>
            <a:spLocks noGrp="1"/>
          </p:cNvSpPr>
          <p:nvPr>
            <p:ph type="dt" sz="half" idx="18"/>
          </p:nvPr>
        </p:nvSpPr>
        <p:spPr bwMode="invGray"/>
        <p:txBody>
          <a:bodyPr/>
          <a:lstStyle/>
          <a:p>
            <a:fld id="{6C135116-9A9A-47DA-A114-676E0C1FD8BF}" type="datetime1">
              <a:rPr lang="en-GB" noProof="0" smtClean="0"/>
              <a:t>27/02/2023</a:t>
            </a:fld>
            <a:endParaRPr lang="en-GB" noProof="0"/>
          </a:p>
        </p:txBody>
      </p:sp>
      <p:sp>
        <p:nvSpPr>
          <p:cNvPr id="4" name="Footer Placeholder 3"/>
          <p:cNvSpPr>
            <a:spLocks noGrp="1"/>
          </p:cNvSpPr>
          <p:nvPr>
            <p:ph type="ftr" sz="quarter" idx="19"/>
          </p:nvPr>
        </p:nvSpPr>
        <p:spPr bwMode="invGray"/>
        <p:txBody>
          <a:bodyPr/>
          <a:lstStyle/>
          <a:p>
            <a:r>
              <a:rPr lang="en-GB" noProof="0"/>
              <a:t>|     Title of the presentation</a:t>
            </a:r>
          </a:p>
        </p:txBody>
      </p:sp>
      <p:sp>
        <p:nvSpPr>
          <p:cNvPr id="5" name="Slide Number Placeholder 4"/>
          <p:cNvSpPr>
            <a:spLocks noGrp="1"/>
          </p:cNvSpPr>
          <p:nvPr>
            <p:ph type="sldNum" sz="quarter" idx="20"/>
          </p:nvPr>
        </p:nvSpPr>
        <p:spPr bwMode="invGray"/>
        <p:txBody>
          <a:bodyPr/>
          <a:lstStyle/>
          <a:p>
            <a:fld id="{A74CE0EA-F3B5-4684-BA10-C594598FDB9C}" type="slidenum">
              <a:rPr lang="en-GB" noProof="0" smtClean="0"/>
              <a:pPr/>
              <a:t>‹#›</a:t>
            </a:fld>
            <a:endParaRPr lang="en-GB" noProof="0"/>
          </a:p>
        </p:txBody>
      </p:sp>
      <p:sp>
        <p:nvSpPr>
          <p:cNvPr id="16" name="Text Placeholder 7"/>
          <p:cNvSpPr>
            <a:spLocks noGrp="1"/>
          </p:cNvSpPr>
          <p:nvPr>
            <p:ph type="body" sz="quarter" idx="21" hasCustomPrompt="1"/>
          </p:nvPr>
        </p:nvSpPr>
        <p:spPr bwMode="invGray">
          <a:xfrm>
            <a:off x="720001" y="9441934"/>
            <a:ext cx="16839548" cy="312917"/>
          </a:xfrm>
        </p:spPr>
        <p:txBody>
          <a:bodyPr anchor="t">
            <a:normAutofit/>
          </a:bodyPr>
          <a:lstStyle>
            <a:lvl1pPr>
              <a:defRPr sz="1200" b="0">
                <a:solidFill>
                  <a:schemeClr val="tx1"/>
                </a:solidFill>
                <a:latin typeface="+mn-lt"/>
              </a:defRPr>
            </a:lvl1pPr>
          </a:lstStyle>
          <a:p>
            <a:pPr lvl="0"/>
            <a:r>
              <a:rPr lang="en-GB" noProof="0"/>
              <a:t>Source:</a:t>
            </a:r>
          </a:p>
        </p:txBody>
      </p:sp>
      <p:sp>
        <p:nvSpPr>
          <p:cNvPr id="7" name="Title 6"/>
          <p:cNvSpPr>
            <a:spLocks noGrp="1"/>
          </p:cNvSpPr>
          <p:nvPr>
            <p:ph type="title"/>
          </p:nvPr>
        </p:nvSpPr>
        <p:spPr bwMode="invGray"/>
        <p:txBody>
          <a:bodyPr/>
          <a:lstStyle/>
          <a:p>
            <a:r>
              <a:rPr lang="en-GB" noProof="0"/>
              <a:t>Click to edit Master title style</a:t>
            </a:r>
          </a:p>
        </p:txBody>
      </p:sp>
      <p:sp>
        <p:nvSpPr>
          <p:cNvPr id="14" name="Text Placeholder 7"/>
          <p:cNvSpPr>
            <a:spLocks noGrp="1"/>
          </p:cNvSpPr>
          <p:nvPr>
            <p:ph type="body" sz="quarter" idx="13" hasCustomPrompt="1"/>
          </p:nvPr>
        </p:nvSpPr>
        <p:spPr bwMode="invGray">
          <a:xfrm>
            <a:off x="720728" y="1782281"/>
            <a:ext cx="12240000" cy="433454"/>
          </a:xfrm>
        </p:spPr>
        <p:txBody>
          <a:bodyPr lIns="18000" anchor="ctr">
            <a:normAutofit/>
          </a:bodyPr>
          <a:lstStyle>
            <a:lvl1pPr>
              <a:defRPr sz="24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34191509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9">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0" name="Title 4">
            <a:extLst>
              <a:ext uri="{FF2B5EF4-FFF2-40B4-BE49-F238E27FC236}">
                <a16:creationId xmlns:a16="http://schemas.microsoft.com/office/drawing/2014/main" id="{0F5EFF66-D2D9-684B-8ED9-238F84164B95}"/>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a:t>CLICK TO EDIT: </a:t>
            </a:r>
            <a:br>
              <a:rPr lang="en-US"/>
            </a:br>
            <a:r>
              <a:rPr lang="en-US"/>
              <a:t>THE HEADLINE </a:t>
            </a:r>
            <a:br>
              <a:rPr lang="en-US"/>
            </a:br>
            <a:r>
              <a:rPr lang="en-US"/>
              <a:t>GOES HERE</a:t>
            </a:r>
          </a:p>
        </p:txBody>
      </p:sp>
      <p:sp>
        <p:nvSpPr>
          <p:cNvPr id="21" name="TextBox 20">
            <a:extLst>
              <a:ext uri="{FF2B5EF4-FFF2-40B4-BE49-F238E27FC236}">
                <a16:creationId xmlns:a16="http://schemas.microsoft.com/office/drawing/2014/main" id="{623881EF-09C3-3C4E-B7E9-9F9B004EE7D2}"/>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chemeClr val="bg2"/>
                </a:solidFill>
                <a:latin typeface="Montserrat SemiBold" pitchFamily="2" charset="77"/>
                <a:ea typeface="Open Sans" panose="020B0606030504020204" pitchFamily="34" charset="0"/>
                <a:cs typeface="Open Sans" panose="020B0606030504020204" pitchFamily="34" charset="0"/>
              </a:rPr>
              <a:t>27 February 2023</a:t>
            </a:fld>
            <a:endParaRPr lang="en-US" sz="2400" b="1" i="0">
              <a:solidFill>
                <a:schemeClr val="bg2"/>
              </a:solidFill>
              <a:latin typeface="Montserrat SemiBold" pitchFamily="2" charset="77"/>
              <a:ea typeface="Open Sans" panose="020B0606030504020204" pitchFamily="34" charset="0"/>
              <a:cs typeface="Open Sans" panose="020B0606030504020204" pitchFamily="34" charset="0"/>
            </a:endParaRPr>
          </a:p>
        </p:txBody>
      </p:sp>
      <p:pic>
        <p:nvPicPr>
          <p:cNvPr id="5" name="Picture 4" descr="Logo&#10;&#10;Description automatically generated">
            <a:extLst>
              <a:ext uri="{FF2B5EF4-FFF2-40B4-BE49-F238E27FC236}">
                <a16:creationId xmlns:a16="http://schemas.microsoft.com/office/drawing/2014/main" id="{F05C9C73-1FF6-9E4A-8A94-3DA29250355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67939" y="429970"/>
            <a:ext cx="2052735" cy="1154663"/>
          </a:xfrm>
          <a:prstGeom prst="rect">
            <a:avLst/>
          </a:prstGeom>
        </p:spPr>
      </p:pic>
    </p:spTree>
    <p:extLst>
      <p:ext uri="{BB962C8B-B14F-4D97-AF65-F5344CB8AC3E}">
        <p14:creationId xmlns:p14="http://schemas.microsoft.com/office/powerpoint/2010/main" val="386251533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hapter Intro large Text blue">
    <p:spTree>
      <p:nvGrpSpPr>
        <p:cNvPr id="1" name=""/>
        <p:cNvGrpSpPr/>
        <p:nvPr/>
      </p:nvGrpSpPr>
      <p:grpSpPr>
        <a:xfrm>
          <a:off x="0" y="0"/>
          <a:ext cx="0" cy="0"/>
          <a:chOff x="0" y="0"/>
          <a:chExt cx="0" cy="0"/>
        </a:xfrm>
      </p:grpSpPr>
      <p:sp>
        <p:nvSpPr>
          <p:cNvPr id="18" name="Date Placeholder 17"/>
          <p:cNvSpPr>
            <a:spLocks noGrp="1"/>
          </p:cNvSpPr>
          <p:nvPr>
            <p:ph type="dt" sz="half" idx="14"/>
          </p:nvPr>
        </p:nvSpPr>
        <p:spPr bwMode="invGray">
          <a:noFill/>
        </p:spPr>
        <p:txBody>
          <a:bodyPr/>
          <a:lstStyle>
            <a:lvl1pPr>
              <a:defRPr>
                <a:solidFill>
                  <a:schemeClr val="tx1"/>
                </a:solidFill>
              </a:defRPr>
            </a:lvl1pPr>
          </a:lstStyle>
          <a:p>
            <a:fld id="{AD0CC27D-0020-48D4-9B6C-9E6EA0640D93}" type="datetime1">
              <a:rPr lang="en-GB" smtClean="0"/>
              <a:pPr/>
              <a:t>27/02/2023</a:t>
            </a:fld>
            <a:endParaRPr lang="en-GB"/>
          </a:p>
        </p:txBody>
      </p:sp>
      <p:sp>
        <p:nvSpPr>
          <p:cNvPr id="19" name="Footer Placeholder 18"/>
          <p:cNvSpPr>
            <a:spLocks noGrp="1"/>
          </p:cNvSpPr>
          <p:nvPr>
            <p:ph type="ftr" sz="quarter" idx="15"/>
          </p:nvPr>
        </p:nvSpPr>
        <p:spPr bwMode="invGray">
          <a:noFill/>
        </p:spPr>
        <p:txBody>
          <a:bodyPr/>
          <a:lstStyle/>
          <a:p>
            <a:r>
              <a:rPr lang="en-GB" noProof="0"/>
              <a:t>|     Title of the presentation</a:t>
            </a:r>
          </a:p>
        </p:txBody>
      </p:sp>
      <p:sp>
        <p:nvSpPr>
          <p:cNvPr id="20" name="Slide Number Placeholder 19"/>
          <p:cNvSpPr>
            <a:spLocks noGrp="1"/>
          </p:cNvSpPr>
          <p:nvPr>
            <p:ph type="sldNum" sz="quarter" idx="16"/>
          </p:nvPr>
        </p:nvSpPr>
        <p:spPr bwMode="invGray">
          <a:noFill/>
        </p:spPr>
        <p:txBody>
          <a:bodyPr/>
          <a:lstStyle/>
          <a:p>
            <a:fld id="{A74CE0EA-F3B5-4684-BA10-C594598FDB9C}" type="slidenum">
              <a:rPr lang="en-GB" noProof="0" smtClean="0"/>
              <a:pPr/>
              <a:t>‹#›</a:t>
            </a:fld>
            <a:endParaRPr lang="en-GB" noProof="0"/>
          </a:p>
        </p:txBody>
      </p:sp>
      <p:sp>
        <p:nvSpPr>
          <p:cNvPr id="17" name="Text Placeholder 7"/>
          <p:cNvSpPr>
            <a:spLocks noGrp="1"/>
          </p:cNvSpPr>
          <p:nvPr>
            <p:ph type="body" sz="quarter" idx="21" hasCustomPrompt="1"/>
          </p:nvPr>
        </p:nvSpPr>
        <p:spPr bwMode="invGray">
          <a:xfrm>
            <a:off x="720001" y="9441934"/>
            <a:ext cx="16839548" cy="312917"/>
          </a:xfrm>
          <a:noFill/>
        </p:spPr>
        <p:txBody>
          <a:bodyPr anchor="t">
            <a:normAutofit/>
          </a:bodyPr>
          <a:lstStyle>
            <a:lvl1pPr>
              <a:defRPr sz="1200" b="0">
                <a:solidFill>
                  <a:schemeClr val="tx1"/>
                </a:solidFill>
                <a:latin typeface="+mn-lt"/>
              </a:defRPr>
            </a:lvl1pPr>
          </a:lstStyle>
          <a:p>
            <a:pPr lvl="0"/>
            <a:r>
              <a:rPr lang="en-GB" noProof="0"/>
              <a:t>Source:</a:t>
            </a:r>
          </a:p>
        </p:txBody>
      </p:sp>
      <p:sp>
        <p:nvSpPr>
          <p:cNvPr id="4" name="Title 3"/>
          <p:cNvSpPr>
            <a:spLocks noGrp="1"/>
          </p:cNvSpPr>
          <p:nvPr>
            <p:ph type="title"/>
          </p:nvPr>
        </p:nvSpPr>
        <p:spPr bwMode="invGray">
          <a:noFill/>
        </p:spPr>
        <p:txBody>
          <a:bodyPr/>
          <a:lstStyle/>
          <a:p>
            <a:r>
              <a:rPr lang="en-GB" noProof="0"/>
              <a:t>Click to edit Master title style</a:t>
            </a:r>
          </a:p>
        </p:txBody>
      </p:sp>
      <p:sp>
        <p:nvSpPr>
          <p:cNvPr id="15" name="Text Placeholder 7"/>
          <p:cNvSpPr>
            <a:spLocks noGrp="1"/>
          </p:cNvSpPr>
          <p:nvPr>
            <p:ph type="body" sz="quarter" idx="13" hasCustomPrompt="1"/>
          </p:nvPr>
        </p:nvSpPr>
        <p:spPr bwMode="invGray">
          <a:xfrm>
            <a:off x="720728" y="1782281"/>
            <a:ext cx="12240000" cy="433454"/>
          </a:xfrm>
        </p:spPr>
        <p:txBody>
          <a:bodyPr lIns="18000" anchor="ctr">
            <a:normAutofit/>
          </a:bodyPr>
          <a:lstStyle>
            <a:lvl1pPr>
              <a:defRPr sz="2400" b="0">
                <a:solidFill>
                  <a:schemeClr val="tx1"/>
                </a:solidFill>
                <a:latin typeface="+mj-lt"/>
              </a:defRPr>
            </a:lvl1pPr>
          </a:lstStyle>
          <a:p>
            <a:pPr lvl="0"/>
            <a:r>
              <a:rPr lang="en-GB" noProof="0"/>
              <a:t>One line Subtitle (optional)</a:t>
            </a:r>
          </a:p>
        </p:txBody>
      </p:sp>
      <p:sp>
        <p:nvSpPr>
          <p:cNvPr id="12" name="Text Placeholder 4"/>
          <p:cNvSpPr>
            <a:spLocks noGrp="1"/>
          </p:cNvSpPr>
          <p:nvPr>
            <p:ph type="body" sz="quarter" idx="18"/>
          </p:nvPr>
        </p:nvSpPr>
        <p:spPr bwMode="invGray">
          <a:xfrm>
            <a:off x="719999" y="2700417"/>
            <a:ext cx="16839548" cy="6356781"/>
          </a:xfrm>
          <a:noFill/>
        </p:spPr>
        <p:txBody>
          <a:bodyPr lIns="0" tIns="0" rIns="0" bIns="0"/>
          <a:lstStyle>
            <a:lvl1pPr>
              <a:lnSpc>
                <a:spcPct val="110000"/>
              </a:lnSpc>
              <a:defRPr sz="2100" b="1">
                <a:solidFill>
                  <a:schemeClr val="tx1"/>
                </a:solidFill>
                <a:latin typeface="+mn-lt"/>
              </a:defRPr>
            </a:lvl1pPr>
            <a:lvl2pPr>
              <a:lnSpc>
                <a:spcPct val="110000"/>
              </a:lnSpc>
              <a:defRPr sz="2100">
                <a:solidFill>
                  <a:schemeClr val="tx1"/>
                </a:solidFill>
                <a:latin typeface="+mn-lt"/>
              </a:defRPr>
            </a:lvl2pPr>
          </a:lstStyle>
          <a:p>
            <a:pPr lvl="0"/>
            <a:r>
              <a:rPr lang="en-GB" noProof="0"/>
              <a:t>Edit Master text styles</a:t>
            </a:r>
          </a:p>
          <a:p>
            <a:pPr lvl="1"/>
            <a:r>
              <a:rPr lang="en-GB" noProof="0"/>
              <a:t>Second level</a:t>
            </a:r>
          </a:p>
        </p:txBody>
      </p:sp>
    </p:spTree>
    <p:extLst>
      <p:ext uri="{BB962C8B-B14F-4D97-AF65-F5344CB8AC3E}">
        <p14:creationId xmlns:p14="http://schemas.microsoft.com/office/powerpoint/2010/main" val="140507302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Chapter Intro Image blue">
    <p:spTree>
      <p:nvGrpSpPr>
        <p:cNvPr id="1" name=""/>
        <p:cNvGrpSpPr/>
        <p:nvPr/>
      </p:nvGrpSpPr>
      <p:grpSpPr>
        <a:xfrm>
          <a:off x="0" y="0"/>
          <a:ext cx="0" cy="0"/>
          <a:chOff x="0" y="0"/>
          <a:chExt cx="0" cy="0"/>
        </a:xfrm>
      </p:grpSpPr>
      <p:sp>
        <p:nvSpPr>
          <p:cNvPr id="8" name="Picture Placeholder 5"/>
          <p:cNvSpPr>
            <a:spLocks noGrp="1"/>
          </p:cNvSpPr>
          <p:nvPr>
            <p:ph type="pic" sz="quarter" idx="17" hasCustomPrompt="1"/>
          </p:nvPr>
        </p:nvSpPr>
        <p:spPr bwMode="gray">
          <a:xfrm>
            <a:off x="0" y="0"/>
            <a:ext cx="18288000" cy="10288588"/>
          </a:xfrm>
          <a:solidFill>
            <a:schemeClr val="bg1"/>
          </a:solidFill>
        </p:spPr>
        <p:txBody>
          <a:bodyPr wrap="square" tIns="1980000" bIns="0" anchor="ctr"/>
          <a:lstStyle>
            <a:lvl1pPr marL="0" marR="0" indent="0" algn="ctr" defTabSz="1371600" rtl="0" eaLnBrk="1" fontAlgn="auto" latinLnBrk="0" hangingPunct="1">
              <a:lnSpc>
                <a:spcPct val="110000"/>
              </a:lnSpc>
              <a:spcBef>
                <a:spcPts val="1500"/>
              </a:spcBef>
              <a:spcAft>
                <a:spcPts val="900"/>
              </a:spcAft>
              <a:buClr>
                <a:schemeClr val="tx1"/>
              </a:buClr>
              <a:buSzPct val="80000"/>
              <a:buFontTx/>
              <a:buNone/>
              <a:tabLst/>
              <a:defRPr sz="2100">
                <a:solidFill>
                  <a:schemeClr val="accent4"/>
                </a:solidFill>
              </a:defRPr>
            </a:lvl1pPr>
          </a:lstStyle>
          <a:p>
            <a:pPr marL="0" marR="0" lvl="0" indent="0" algn="ctr" defTabSz="1371600" rtl="0" eaLnBrk="1" fontAlgn="auto" latinLnBrk="0" hangingPunct="1">
              <a:lnSpc>
                <a:spcPct val="110000"/>
              </a:lnSpc>
              <a:spcBef>
                <a:spcPts val="1500"/>
              </a:spcBef>
              <a:spcAft>
                <a:spcPts val="900"/>
              </a:spcAft>
              <a:buClr>
                <a:schemeClr val="tx1"/>
              </a:buClr>
              <a:buSzPct val="80000"/>
              <a:buFontTx/>
              <a:buNone/>
              <a:tabLst/>
              <a:defRPr/>
            </a:pPr>
            <a:r>
              <a:rPr lang="en-GB" noProof="0"/>
              <a:t>Click on Icon to add picture, then arrange object (send to back)</a:t>
            </a:r>
            <a:br>
              <a:rPr lang="en-GB" noProof="0"/>
            </a:br>
            <a:r>
              <a:rPr lang="en-GB" noProof="0"/>
              <a:t>Change picture either by</a:t>
            </a:r>
            <a:br>
              <a:rPr lang="en-GB" noProof="0"/>
            </a:br>
            <a:r>
              <a:rPr lang="en-GB" noProof="0"/>
              <a:t>right mouse click on picture + „change picture“ </a:t>
            </a:r>
            <a:br>
              <a:rPr lang="en-GB" noProof="0"/>
            </a:br>
            <a:r>
              <a:rPr lang="en-GB" noProof="0"/>
              <a:t>or by deleting picture + resetting slide</a:t>
            </a:r>
          </a:p>
        </p:txBody>
      </p:sp>
      <p:sp>
        <p:nvSpPr>
          <p:cNvPr id="9" name="Text Placeholder 4"/>
          <p:cNvSpPr>
            <a:spLocks noGrp="1"/>
          </p:cNvSpPr>
          <p:nvPr>
            <p:ph type="body" sz="quarter" idx="18"/>
          </p:nvPr>
        </p:nvSpPr>
        <p:spPr bwMode="gray">
          <a:xfrm>
            <a:off x="3" y="2700417"/>
            <a:ext cx="6419850" cy="2474551"/>
          </a:xfrm>
          <a:solidFill>
            <a:schemeClr val="tx2">
              <a:alpha val="90000"/>
            </a:schemeClr>
          </a:solidFill>
        </p:spPr>
        <p:txBody>
          <a:bodyPr lIns="468000" tIns="180000" rIns="360000" bIns="180000">
            <a:noAutofit/>
          </a:bodyPr>
          <a:lstStyle>
            <a:lvl1pPr>
              <a:defRPr sz="4200" b="1">
                <a:solidFill>
                  <a:schemeClr val="bg1"/>
                </a:solidFill>
                <a:latin typeface="+mj-lt"/>
              </a:defRPr>
            </a:lvl1pPr>
            <a:lvl2pPr marL="812007" indent="-411957">
              <a:tabLst>
                <a:tab pos="2421732" algn="l"/>
              </a:tabLst>
              <a:defRPr sz="4200">
                <a:solidFill>
                  <a:schemeClr val="bg1"/>
                </a:solidFill>
                <a:latin typeface="+mj-lt"/>
              </a:defRPr>
            </a:lvl2pPr>
          </a:lstStyle>
          <a:p>
            <a:pPr lvl="0"/>
            <a:r>
              <a:rPr lang="en-GB" noProof="0"/>
              <a:t>Edit Master text styles</a:t>
            </a:r>
          </a:p>
        </p:txBody>
      </p:sp>
      <p:sp>
        <p:nvSpPr>
          <p:cNvPr id="2" name="Date Placeholder 1"/>
          <p:cNvSpPr>
            <a:spLocks noGrp="1"/>
          </p:cNvSpPr>
          <p:nvPr>
            <p:ph type="dt" sz="half" idx="19"/>
          </p:nvPr>
        </p:nvSpPr>
        <p:spPr bwMode="gray"/>
        <p:txBody>
          <a:bodyPr/>
          <a:lstStyle>
            <a:lvl1pPr>
              <a:defRPr>
                <a:solidFill>
                  <a:schemeClr val="tx1"/>
                </a:solidFill>
              </a:defRPr>
            </a:lvl1pPr>
          </a:lstStyle>
          <a:p>
            <a:fld id="{A68D69CF-73BC-4E26-B56A-FEC2ABB77ED4}" type="datetime1">
              <a:rPr lang="en-GB" smtClean="0"/>
              <a:pPr/>
              <a:t>27/02/2023</a:t>
            </a:fld>
            <a:endParaRPr lang="en-GB"/>
          </a:p>
        </p:txBody>
      </p:sp>
      <p:sp>
        <p:nvSpPr>
          <p:cNvPr id="3" name="Footer Placeholder 2"/>
          <p:cNvSpPr>
            <a:spLocks noGrp="1"/>
          </p:cNvSpPr>
          <p:nvPr>
            <p:ph type="ftr" sz="quarter" idx="20"/>
          </p:nvPr>
        </p:nvSpPr>
        <p:spPr bwMode="gray"/>
        <p:txBody>
          <a:bodyPr/>
          <a:lstStyle>
            <a:lvl1pPr>
              <a:defRPr>
                <a:solidFill>
                  <a:schemeClr val="tx1"/>
                </a:solidFill>
              </a:defRPr>
            </a:lvl1pPr>
          </a:lstStyle>
          <a:p>
            <a:r>
              <a:rPr lang="en-GB"/>
              <a:t>|     Title of the presentation</a:t>
            </a:r>
          </a:p>
        </p:txBody>
      </p:sp>
      <p:sp>
        <p:nvSpPr>
          <p:cNvPr id="4" name="Slide Number Placeholder 3"/>
          <p:cNvSpPr>
            <a:spLocks noGrp="1"/>
          </p:cNvSpPr>
          <p:nvPr>
            <p:ph type="sldNum" sz="quarter" idx="21"/>
          </p:nvPr>
        </p:nvSpPr>
        <p:spPr bwMode="gray"/>
        <p:txBody>
          <a:bodyPr/>
          <a:lstStyle>
            <a:lvl1pPr>
              <a:defRPr>
                <a:solidFill>
                  <a:schemeClr val="tx1"/>
                </a:solidFill>
              </a:defRPr>
            </a:lvl1pPr>
          </a:lstStyle>
          <a:p>
            <a:fld id="{A74CE0EA-F3B5-4684-BA10-C594598FDB9C}" type="slidenum">
              <a:rPr lang="en-GB" smtClean="0"/>
              <a:pPr/>
              <a:t>‹#›</a:t>
            </a:fld>
            <a:endParaRPr lang="en-GB"/>
          </a:p>
        </p:txBody>
      </p:sp>
      <p:sp>
        <p:nvSpPr>
          <p:cNvPr id="15" name="Text Placeholder 7"/>
          <p:cNvSpPr>
            <a:spLocks noGrp="1"/>
          </p:cNvSpPr>
          <p:nvPr>
            <p:ph type="body" sz="quarter" idx="22" hasCustomPrompt="1"/>
          </p:nvPr>
        </p:nvSpPr>
        <p:spPr bwMode="gray">
          <a:xfrm>
            <a:off x="720001" y="9441934"/>
            <a:ext cx="16839548" cy="312917"/>
          </a:xfrm>
        </p:spPr>
        <p:txBody>
          <a:bodyPr anchor="t">
            <a:normAutofit/>
          </a:bodyPr>
          <a:lstStyle>
            <a:lvl1pPr>
              <a:defRPr sz="1200" b="0">
                <a:solidFill>
                  <a:schemeClr val="tx1"/>
                </a:solidFill>
                <a:latin typeface="+mn-lt"/>
              </a:defRPr>
            </a:lvl1pPr>
          </a:lstStyle>
          <a:p>
            <a:pPr lvl="0"/>
            <a:r>
              <a:rPr lang="en-GB" noProof="0"/>
              <a:t>Source:</a:t>
            </a:r>
          </a:p>
        </p:txBody>
      </p:sp>
      <p:sp>
        <p:nvSpPr>
          <p:cNvPr id="17" name="Title 16"/>
          <p:cNvSpPr>
            <a:spLocks noGrp="1"/>
          </p:cNvSpPr>
          <p:nvPr>
            <p:ph type="title"/>
          </p:nvPr>
        </p:nvSpPr>
        <p:spPr bwMode="gray"/>
        <p:txBody>
          <a:bodyPr/>
          <a:lstStyle/>
          <a:p>
            <a:r>
              <a:rPr lang="en-GB" noProof="0"/>
              <a:t>Click to edit Master title style</a:t>
            </a:r>
          </a:p>
        </p:txBody>
      </p:sp>
      <p:sp>
        <p:nvSpPr>
          <p:cNvPr id="13" name="Picture Placeholder 5"/>
          <p:cNvSpPr>
            <a:spLocks noGrp="1"/>
          </p:cNvSpPr>
          <p:nvPr>
            <p:ph type="pic" sz="quarter" idx="24" hasCustomPrompt="1"/>
          </p:nvPr>
        </p:nvSpPr>
        <p:spPr bwMode="gray">
          <a:xfrm>
            <a:off x="14606645" y="558023"/>
            <a:ext cx="2964600" cy="1042361"/>
          </a:xfrm>
          <a:blipFill dpi="0" rotWithShape="1">
            <a:blip r:embed="rId2"/>
            <a:srcRect/>
            <a:stretch>
              <a:fillRect/>
            </a:stretch>
          </a:blipFill>
        </p:spPr>
        <p:txBody>
          <a:bodyPr anchor="ctr"/>
          <a:lstStyle>
            <a:lvl1pPr algn="ctr">
              <a:defRPr sz="150">
                <a:solidFill>
                  <a:schemeClr val="bg1"/>
                </a:solidFill>
              </a:defRPr>
            </a:lvl1pPr>
          </a:lstStyle>
          <a:p>
            <a:r>
              <a:rPr lang="en-GB" noProof="0"/>
              <a:t>.</a:t>
            </a:r>
          </a:p>
        </p:txBody>
      </p:sp>
    </p:spTree>
    <p:extLst>
      <p:ext uri="{BB962C8B-B14F-4D97-AF65-F5344CB8AC3E}">
        <p14:creationId xmlns:p14="http://schemas.microsoft.com/office/powerpoint/2010/main" val="29095248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Agenda blue new">
    <p:spTree>
      <p:nvGrpSpPr>
        <p:cNvPr id="1" name=""/>
        <p:cNvGrpSpPr/>
        <p:nvPr/>
      </p:nvGrpSpPr>
      <p:grpSpPr>
        <a:xfrm>
          <a:off x="0" y="0"/>
          <a:ext cx="0" cy="0"/>
          <a:chOff x="0" y="0"/>
          <a:chExt cx="0" cy="0"/>
        </a:xfrm>
      </p:grpSpPr>
      <p:sp>
        <p:nvSpPr>
          <p:cNvPr id="7" name="Date Placeholder 6"/>
          <p:cNvSpPr>
            <a:spLocks noGrp="1"/>
          </p:cNvSpPr>
          <p:nvPr>
            <p:ph type="dt" sz="half" idx="30"/>
          </p:nvPr>
        </p:nvSpPr>
        <p:spPr bwMode="gray"/>
        <p:txBody>
          <a:bodyPr/>
          <a:lstStyle>
            <a:lvl1pPr>
              <a:defRPr>
                <a:solidFill>
                  <a:schemeClr val="tx1"/>
                </a:solidFill>
              </a:defRPr>
            </a:lvl1pPr>
          </a:lstStyle>
          <a:p>
            <a:fld id="{99262F6C-3198-4C0D-9FD3-A522B66D4040}" type="datetime1">
              <a:rPr lang="en-GB" smtClean="0"/>
              <a:pPr/>
              <a:t>27/02/2023</a:t>
            </a:fld>
            <a:endParaRPr lang="en-GB"/>
          </a:p>
        </p:txBody>
      </p:sp>
      <p:sp>
        <p:nvSpPr>
          <p:cNvPr id="8" name="Footer Placeholder 7"/>
          <p:cNvSpPr>
            <a:spLocks noGrp="1"/>
          </p:cNvSpPr>
          <p:nvPr>
            <p:ph type="ftr" sz="quarter" idx="31"/>
          </p:nvPr>
        </p:nvSpPr>
        <p:spPr bwMode="gray"/>
        <p:txBody>
          <a:bodyPr/>
          <a:lstStyle>
            <a:lvl1pPr>
              <a:defRPr>
                <a:solidFill>
                  <a:schemeClr val="tx1"/>
                </a:solidFill>
              </a:defRPr>
            </a:lvl1pPr>
          </a:lstStyle>
          <a:p>
            <a:r>
              <a:rPr lang="en-GB"/>
              <a:t>|     Title of the presentation</a:t>
            </a:r>
          </a:p>
        </p:txBody>
      </p:sp>
      <p:sp>
        <p:nvSpPr>
          <p:cNvPr id="9" name="Slide Number Placeholder 8"/>
          <p:cNvSpPr>
            <a:spLocks noGrp="1"/>
          </p:cNvSpPr>
          <p:nvPr>
            <p:ph type="sldNum" sz="quarter" idx="32"/>
          </p:nvPr>
        </p:nvSpPr>
        <p:spPr bwMode="gray"/>
        <p:txBody>
          <a:bodyPr/>
          <a:lstStyle>
            <a:lvl1pPr>
              <a:defRPr>
                <a:solidFill>
                  <a:schemeClr val="tx1"/>
                </a:solidFill>
              </a:defRPr>
            </a:lvl1pPr>
          </a:lstStyle>
          <a:p>
            <a:fld id="{A74CE0EA-F3B5-4684-BA10-C594598FDB9C}" type="slidenum">
              <a:rPr lang="en-GB" smtClean="0"/>
              <a:pPr/>
              <a:t>‹#›</a:t>
            </a:fld>
            <a:endParaRPr lang="en-GB"/>
          </a:p>
        </p:txBody>
      </p:sp>
      <p:sp>
        <p:nvSpPr>
          <p:cNvPr id="10" name="Title 9"/>
          <p:cNvSpPr>
            <a:spLocks noGrp="1"/>
          </p:cNvSpPr>
          <p:nvPr>
            <p:ph type="title"/>
          </p:nvPr>
        </p:nvSpPr>
        <p:spPr bwMode="gray">
          <a:xfrm>
            <a:off x="719999" y="540082"/>
            <a:ext cx="12240000" cy="1080167"/>
          </a:xfrm>
        </p:spPr>
        <p:txBody>
          <a:bodyPr/>
          <a:lstStyle/>
          <a:p>
            <a:r>
              <a:rPr lang="en-GB" noProof="0"/>
              <a:t>Click to edit Master title style</a:t>
            </a:r>
          </a:p>
        </p:txBody>
      </p:sp>
      <p:sp>
        <p:nvSpPr>
          <p:cNvPr id="28" name="Rectangle 27"/>
          <p:cNvSpPr/>
          <p:nvPr userDrawn="1"/>
        </p:nvSpPr>
        <p:spPr bwMode="gray">
          <a:xfrm>
            <a:off x="720002" y="2700421"/>
            <a:ext cx="9551762" cy="21377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700" noProof="0">
              <a:solidFill>
                <a:schemeClr val="tx1"/>
              </a:solidFill>
            </a:endParaRPr>
          </a:p>
        </p:txBody>
      </p:sp>
      <p:sp>
        <p:nvSpPr>
          <p:cNvPr id="4" name="Text Placeholder 3"/>
          <p:cNvSpPr>
            <a:spLocks noGrp="1"/>
          </p:cNvSpPr>
          <p:nvPr>
            <p:ph type="body" sz="quarter" idx="33" hasCustomPrompt="1"/>
          </p:nvPr>
        </p:nvSpPr>
        <p:spPr>
          <a:xfrm>
            <a:off x="719999" y="3216021"/>
            <a:ext cx="1482726" cy="594092"/>
          </a:xfrm>
        </p:spPr>
        <p:txBody>
          <a:bodyPr/>
          <a:lstStyle>
            <a:lvl1pPr>
              <a:defRPr sz="4200" b="1">
                <a:solidFill>
                  <a:schemeClr val="tx2"/>
                </a:solidFill>
                <a:latin typeface="+mj-lt"/>
              </a:defRPr>
            </a:lvl1pPr>
            <a:lvl2pPr>
              <a:defRPr sz="4200" b="1">
                <a:latin typeface="+mj-lt"/>
              </a:defRPr>
            </a:lvl2pPr>
            <a:lvl3pPr>
              <a:defRPr sz="4200" b="1">
                <a:latin typeface="+mj-lt"/>
              </a:defRPr>
            </a:lvl3pPr>
            <a:lvl4pPr>
              <a:defRPr sz="4200" b="1">
                <a:latin typeface="+mj-lt"/>
              </a:defRPr>
            </a:lvl4pPr>
            <a:lvl5pPr>
              <a:defRPr sz="4200" b="1">
                <a:latin typeface="+mj-lt"/>
              </a:defRPr>
            </a:lvl5pPr>
          </a:lstStyle>
          <a:p>
            <a:pPr lvl="0"/>
            <a:r>
              <a:rPr lang="en-GB" noProof="0"/>
              <a:t>01</a:t>
            </a:r>
          </a:p>
        </p:txBody>
      </p:sp>
      <p:sp>
        <p:nvSpPr>
          <p:cNvPr id="31" name="Text Placeholder 3"/>
          <p:cNvSpPr>
            <a:spLocks noGrp="1"/>
          </p:cNvSpPr>
          <p:nvPr>
            <p:ph type="body" sz="quarter" idx="34" hasCustomPrompt="1"/>
          </p:nvPr>
        </p:nvSpPr>
        <p:spPr>
          <a:xfrm>
            <a:off x="2561156" y="3216021"/>
            <a:ext cx="7710605" cy="594092"/>
          </a:xfrm>
        </p:spPr>
        <p:txBody>
          <a:bodyPr tIns="144000"/>
          <a:lstStyle>
            <a:lvl1pPr>
              <a:lnSpc>
                <a:spcPct val="100000"/>
              </a:lnSpc>
              <a:spcBef>
                <a:spcPts val="0"/>
              </a:spcBef>
              <a:spcAft>
                <a:spcPts val="0"/>
              </a:spcAft>
              <a:defRPr sz="2400" b="0">
                <a:solidFill>
                  <a:schemeClr val="tx1"/>
                </a:solidFill>
                <a:latin typeface="+mn-lt"/>
              </a:defRPr>
            </a:lvl1pPr>
            <a:lvl2pPr>
              <a:defRPr sz="4200" b="1">
                <a:latin typeface="+mj-lt"/>
              </a:defRPr>
            </a:lvl2pPr>
            <a:lvl3pPr>
              <a:defRPr sz="4200" b="1">
                <a:latin typeface="+mj-lt"/>
              </a:defRPr>
            </a:lvl3pPr>
            <a:lvl4pPr>
              <a:defRPr sz="4200" b="1">
                <a:latin typeface="+mj-lt"/>
              </a:defRPr>
            </a:lvl4pPr>
            <a:lvl5pPr>
              <a:defRPr sz="4200" b="1">
                <a:latin typeface="+mj-lt"/>
              </a:defRPr>
            </a:lvl5pPr>
          </a:lstStyle>
          <a:p>
            <a:pPr lvl="0"/>
            <a:r>
              <a:rPr lang="en-GB" noProof="0"/>
              <a:t>Headline</a:t>
            </a:r>
          </a:p>
        </p:txBody>
      </p:sp>
      <p:sp>
        <p:nvSpPr>
          <p:cNvPr id="34" name="Text Placeholder 3"/>
          <p:cNvSpPr>
            <a:spLocks noGrp="1"/>
          </p:cNvSpPr>
          <p:nvPr>
            <p:ph type="body" sz="quarter" idx="35" hasCustomPrompt="1"/>
          </p:nvPr>
        </p:nvSpPr>
        <p:spPr>
          <a:xfrm>
            <a:off x="11149105" y="3216021"/>
            <a:ext cx="6410444" cy="594092"/>
          </a:xfrm>
        </p:spPr>
        <p:txBody>
          <a:bodyPr tIns="144000"/>
          <a:lstStyle>
            <a:lvl1pPr>
              <a:lnSpc>
                <a:spcPct val="100000"/>
              </a:lnSpc>
              <a:spcBef>
                <a:spcPts val="0"/>
              </a:spcBef>
              <a:spcAft>
                <a:spcPts val="0"/>
              </a:spcAft>
              <a:defRPr sz="2400" b="0">
                <a:solidFill>
                  <a:schemeClr val="tx1"/>
                </a:solidFill>
                <a:latin typeface="+mn-lt"/>
              </a:defRPr>
            </a:lvl1pPr>
            <a:lvl2pPr>
              <a:defRPr sz="4200" b="1">
                <a:latin typeface="+mj-lt"/>
              </a:defRPr>
            </a:lvl2pPr>
            <a:lvl3pPr>
              <a:defRPr sz="4200" b="1">
                <a:latin typeface="+mj-lt"/>
              </a:defRPr>
            </a:lvl3pPr>
            <a:lvl4pPr>
              <a:defRPr sz="4200" b="1">
                <a:latin typeface="+mj-lt"/>
              </a:defRPr>
            </a:lvl4pPr>
            <a:lvl5pPr>
              <a:defRPr sz="4200" b="1">
                <a:latin typeface="+mj-lt"/>
              </a:defRPr>
            </a:lvl5pPr>
          </a:lstStyle>
          <a:p>
            <a:pPr lvl="0"/>
            <a:r>
              <a:rPr lang="en-GB" noProof="0"/>
              <a:t>Speaker</a:t>
            </a:r>
          </a:p>
        </p:txBody>
      </p:sp>
      <p:sp>
        <p:nvSpPr>
          <p:cNvPr id="36" name="Text Placeholder 3"/>
          <p:cNvSpPr>
            <a:spLocks noGrp="1"/>
          </p:cNvSpPr>
          <p:nvPr>
            <p:ph type="body" sz="quarter" idx="36" hasCustomPrompt="1"/>
          </p:nvPr>
        </p:nvSpPr>
        <p:spPr>
          <a:xfrm>
            <a:off x="719999" y="4317558"/>
            <a:ext cx="1482726" cy="594092"/>
          </a:xfrm>
        </p:spPr>
        <p:txBody>
          <a:bodyPr/>
          <a:lstStyle>
            <a:lvl1pPr>
              <a:defRPr sz="4200" b="1">
                <a:solidFill>
                  <a:schemeClr val="tx2"/>
                </a:solidFill>
                <a:latin typeface="+mj-lt"/>
              </a:defRPr>
            </a:lvl1pPr>
            <a:lvl2pPr>
              <a:defRPr sz="4200" b="1">
                <a:latin typeface="+mj-lt"/>
              </a:defRPr>
            </a:lvl2pPr>
            <a:lvl3pPr>
              <a:defRPr sz="4200" b="1">
                <a:latin typeface="+mj-lt"/>
              </a:defRPr>
            </a:lvl3pPr>
            <a:lvl4pPr>
              <a:defRPr sz="4200" b="1">
                <a:latin typeface="+mj-lt"/>
              </a:defRPr>
            </a:lvl4pPr>
            <a:lvl5pPr>
              <a:defRPr sz="4200" b="1">
                <a:latin typeface="+mj-lt"/>
              </a:defRPr>
            </a:lvl5pPr>
          </a:lstStyle>
          <a:p>
            <a:pPr lvl="0"/>
            <a:r>
              <a:rPr lang="en-GB" noProof="0"/>
              <a:t>02</a:t>
            </a:r>
          </a:p>
        </p:txBody>
      </p:sp>
      <p:sp>
        <p:nvSpPr>
          <p:cNvPr id="37" name="Text Placeholder 3"/>
          <p:cNvSpPr>
            <a:spLocks noGrp="1"/>
          </p:cNvSpPr>
          <p:nvPr>
            <p:ph type="body" sz="quarter" idx="37" hasCustomPrompt="1"/>
          </p:nvPr>
        </p:nvSpPr>
        <p:spPr>
          <a:xfrm>
            <a:off x="2561156" y="4317558"/>
            <a:ext cx="7710605" cy="594092"/>
          </a:xfrm>
        </p:spPr>
        <p:txBody>
          <a:bodyPr tIns="144000"/>
          <a:lstStyle>
            <a:lvl1pPr>
              <a:lnSpc>
                <a:spcPct val="100000"/>
              </a:lnSpc>
              <a:spcBef>
                <a:spcPts val="0"/>
              </a:spcBef>
              <a:spcAft>
                <a:spcPts val="0"/>
              </a:spcAft>
              <a:defRPr sz="2400" b="0">
                <a:solidFill>
                  <a:schemeClr val="tx1"/>
                </a:solidFill>
                <a:latin typeface="+mn-lt"/>
              </a:defRPr>
            </a:lvl1pPr>
            <a:lvl2pPr>
              <a:defRPr sz="4200" b="1">
                <a:latin typeface="+mj-lt"/>
              </a:defRPr>
            </a:lvl2pPr>
            <a:lvl3pPr>
              <a:defRPr sz="4200" b="1">
                <a:latin typeface="+mj-lt"/>
              </a:defRPr>
            </a:lvl3pPr>
            <a:lvl4pPr>
              <a:defRPr sz="4200" b="1">
                <a:latin typeface="+mj-lt"/>
              </a:defRPr>
            </a:lvl4pPr>
            <a:lvl5pPr>
              <a:defRPr sz="4200" b="1">
                <a:latin typeface="+mj-lt"/>
              </a:defRPr>
            </a:lvl5pPr>
          </a:lstStyle>
          <a:p>
            <a:pPr lvl="0"/>
            <a:r>
              <a:rPr lang="en-GB" noProof="0"/>
              <a:t>Headline</a:t>
            </a:r>
          </a:p>
        </p:txBody>
      </p:sp>
      <p:sp>
        <p:nvSpPr>
          <p:cNvPr id="39" name="Text Placeholder 3"/>
          <p:cNvSpPr>
            <a:spLocks noGrp="1"/>
          </p:cNvSpPr>
          <p:nvPr>
            <p:ph type="body" sz="quarter" idx="38" hasCustomPrompt="1"/>
          </p:nvPr>
        </p:nvSpPr>
        <p:spPr>
          <a:xfrm>
            <a:off x="11149105" y="4317558"/>
            <a:ext cx="6410444" cy="594092"/>
          </a:xfrm>
        </p:spPr>
        <p:txBody>
          <a:bodyPr tIns="144000"/>
          <a:lstStyle>
            <a:lvl1pPr>
              <a:lnSpc>
                <a:spcPct val="100000"/>
              </a:lnSpc>
              <a:spcBef>
                <a:spcPts val="0"/>
              </a:spcBef>
              <a:spcAft>
                <a:spcPts val="0"/>
              </a:spcAft>
              <a:defRPr sz="2400" b="0">
                <a:solidFill>
                  <a:schemeClr val="tx1"/>
                </a:solidFill>
                <a:latin typeface="+mn-lt"/>
              </a:defRPr>
            </a:lvl1pPr>
            <a:lvl2pPr>
              <a:defRPr sz="4200" b="1">
                <a:latin typeface="+mj-lt"/>
              </a:defRPr>
            </a:lvl2pPr>
            <a:lvl3pPr>
              <a:defRPr sz="4200" b="1">
                <a:latin typeface="+mj-lt"/>
              </a:defRPr>
            </a:lvl3pPr>
            <a:lvl4pPr>
              <a:defRPr sz="4200" b="1">
                <a:latin typeface="+mj-lt"/>
              </a:defRPr>
            </a:lvl4pPr>
            <a:lvl5pPr>
              <a:defRPr sz="4200" b="1">
                <a:latin typeface="+mj-lt"/>
              </a:defRPr>
            </a:lvl5pPr>
          </a:lstStyle>
          <a:p>
            <a:pPr lvl="0"/>
            <a:r>
              <a:rPr lang="en-GB" noProof="0"/>
              <a:t>Speaker</a:t>
            </a:r>
          </a:p>
        </p:txBody>
      </p:sp>
      <p:sp>
        <p:nvSpPr>
          <p:cNvPr id="40" name="Text Placeholder 3"/>
          <p:cNvSpPr>
            <a:spLocks noGrp="1"/>
          </p:cNvSpPr>
          <p:nvPr>
            <p:ph type="body" sz="quarter" idx="39" hasCustomPrompt="1"/>
          </p:nvPr>
        </p:nvSpPr>
        <p:spPr>
          <a:xfrm>
            <a:off x="719999" y="5419096"/>
            <a:ext cx="1482726" cy="594092"/>
          </a:xfrm>
        </p:spPr>
        <p:txBody>
          <a:bodyPr/>
          <a:lstStyle>
            <a:lvl1pPr>
              <a:defRPr sz="4200" b="1">
                <a:solidFill>
                  <a:schemeClr val="tx2"/>
                </a:solidFill>
                <a:latin typeface="+mj-lt"/>
              </a:defRPr>
            </a:lvl1pPr>
            <a:lvl2pPr>
              <a:defRPr sz="4200" b="1">
                <a:latin typeface="+mj-lt"/>
              </a:defRPr>
            </a:lvl2pPr>
            <a:lvl3pPr>
              <a:defRPr sz="4200" b="1">
                <a:latin typeface="+mj-lt"/>
              </a:defRPr>
            </a:lvl3pPr>
            <a:lvl4pPr>
              <a:defRPr sz="4200" b="1">
                <a:latin typeface="+mj-lt"/>
              </a:defRPr>
            </a:lvl4pPr>
            <a:lvl5pPr>
              <a:defRPr sz="4200" b="1">
                <a:latin typeface="+mj-lt"/>
              </a:defRPr>
            </a:lvl5pPr>
          </a:lstStyle>
          <a:p>
            <a:pPr lvl="0"/>
            <a:r>
              <a:rPr lang="en-GB" noProof="0"/>
              <a:t>03</a:t>
            </a:r>
          </a:p>
        </p:txBody>
      </p:sp>
      <p:sp>
        <p:nvSpPr>
          <p:cNvPr id="41" name="Text Placeholder 3"/>
          <p:cNvSpPr>
            <a:spLocks noGrp="1"/>
          </p:cNvSpPr>
          <p:nvPr>
            <p:ph type="body" sz="quarter" idx="40" hasCustomPrompt="1"/>
          </p:nvPr>
        </p:nvSpPr>
        <p:spPr>
          <a:xfrm>
            <a:off x="2561156" y="5419096"/>
            <a:ext cx="7710605" cy="594092"/>
          </a:xfrm>
        </p:spPr>
        <p:txBody>
          <a:bodyPr tIns="144000"/>
          <a:lstStyle>
            <a:lvl1pPr>
              <a:lnSpc>
                <a:spcPct val="100000"/>
              </a:lnSpc>
              <a:spcBef>
                <a:spcPts val="0"/>
              </a:spcBef>
              <a:spcAft>
                <a:spcPts val="0"/>
              </a:spcAft>
              <a:defRPr sz="2400" b="0">
                <a:solidFill>
                  <a:schemeClr val="tx1"/>
                </a:solidFill>
                <a:latin typeface="+mn-lt"/>
              </a:defRPr>
            </a:lvl1pPr>
            <a:lvl2pPr>
              <a:defRPr sz="4200" b="1">
                <a:latin typeface="+mj-lt"/>
              </a:defRPr>
            </a:lvl2pPr>
            <a:lvl3pPr>
              <a:defRPr sz="4200" b="1">
                <a:latin typeface="+mj-lt"/>
              </a:defRPr>
            </a:lvl3pPr>
            <a:lvl4pPr>
              <a:defRPr sz="4200" b="1">
                <a:latin typeface="+mj-lt"/>
              </a:defRPr>
            </a:lvl4pPr>
            <a:lvl5pPr>
              <a:defRPr sz="4200" b="1">
                <a:latin typeface="+mj-lt"/>
              </a:defRPr>
            </a:lvl5pPr>
          </a:lstStyle>
          <a:p>
            <a:pPr lvl="0"/>
            <a:r>
              <a:rPr lang="en-GB" noProof="0"/>
              <a:t>Headline</a:t>
            </a:r>
          </a:p>
        </p:txBody>
      </p:sp>
      <p:sp>
        <p:nvSpPr>
          <p:cNvPr id="42" name="Text Placeholder 3"/>
          <p:cNvSpPr>
            <a:spLocks noGrp="1"/>
          </p:cNvSpPr>
          <p:nvPr>
            <p:ph type="body" sz="quarter" idx="41" hasCustomPrompt="1"/>
          </p:nvPr>
        </p:nvSpPr>
        <p:spPr>
          <a:xfrm>
            <a:off x="11149105" y="5419096"/>
            <a:ext cx="6410444" cy="594092"/>
          </a:xfrm>
        </p:spPr>
        <p:txBody>
          <a:bodyPr tIns="144000"/>
          <a:lstStyle>
            <a:lvl1pPr>
              <a:lnSpc>
                <a:spcPct val="100000"/>
              </a:lnSpc>
              <a:spcBef>
                <a:spcPts val="0"/>
              </a:spcBef>
              <a:spcAft>
                <a:spcPts val="0"/>
              </a:spcAft>
              <a:defRPr sz="2400" b="0">
                <a:solidFill>
                  <a:schemeClr val="tx1"/>
                </a:solidFill>
                <a:latin typeface="+mn-lt"/>
              </a:defRPr>
            </a:lvl1pPr>
            <a:lvl2pPr>
              <a:defRPr sz="4200" b="1">
                <a:latin typeface="+mj-lt"/>
              </a:defRPr>
            </a:lvl2pPr>
            <a:lvl3pPr>
              <a:defRPr sz="4200" b="1">
                <a:latin typeface="+mj-lt"/>
              </a:defRPr>
            </a:lvl3pPr>
            <a:lvl4pPr>
              <a:defRPr sz="4200" b="1">
                <a:latin typeface="+mj-lt"/>
              </a:defRPr>
            </a:lvl4pPr>
            <a:lvl5pPr>
              <a:defRPr sz="4200" b="1">
                <a:latin typeface="+mj-lt"/>
              </a:defRPr>
            </a:lvl5pPr>
          </a:lstStyle>
          <a:p>
            <a:pPr lvl="0"/>
            <a:r>
              <a:rPr lang="en-GB" noProof="0"/>
              <a:t>Speaker</a:t>
            </a:r>
          </a:p>
        </p:txBody>
      </p:sp>
      <p:sp>
        <p:nvSpPr>
          <p:cNvPr id="43" name="Text Placeholder 3"/>
          <p:cNvSpPr>
            <a:spLocks noGrp="1"/>
          </p:cNvSpPr>
          <p:nvPr>
            <p:ph type="body" sz="quarter" idx="42" hasCustomPrompt="1"/>
          </p:nvPr>
        </p:nvSpPr>
        <p:spPr>
          <a:xfrm>
            <a:off x="719999" y="6520633"/>
            <a:ext cx="1482726" cy="594092"/>
          </a:xfrm>
        </p:spPr>
        <p:txBody>
          <a:bodyPr/>
          <a:lstStyle>
            <a:lvl1pPr>
              <a:defRPr sz="4200" b="1">
                <a:solidFill>
                  <a:schemeClr val="tx2"/>
                </a:solidFill>
                <a:latin typeface="+mj-lt"/>
              </a:defRPr>
            </a:lvl1pPr>
            <a:lvl2pPr>
              <a:defRPr sz="4200" b="1">
                <a:latin typeface="+mj-lt"/>
              </a:defRPr>
            </a:lvl2pPr>
            <a:lvl3pPr>
              <a:defRPr sz="4200" b="1">
                <a:latin typeface="+mj-lt"/>
              </a:defRPr>
            </a:lvl3pPr>
            <a:lvl4pPr>
              <a:defRPr sz="4200" b="1">
                <a:latin typeface="+mj-lt"/>
              </a:defRPr>
            </a:lvl4pPr>
            <a:lvl5pPr>
              <a:defRPr sz="4200" b="1">
                <a:latin typeface="+mj-lt"/>
              </a:defRPr>
            </a:lvl5pPr>
          </a:lstStyle>
          <a:p>
            <a:pPr lvl="0"/>
            <a:r>
              <a:rPr lang="en-GB" noProof="0"/>
              <a:t>04</a:t>
            </a:r>
          </a:p>
        </p:txBody>
      </p:sp>
      <p:sp>
        <p:nvSpPr>
          <p:cNvPr id="44" name="Text Placeholder 3"/>
          <p:cNvSpPr>
            <a:spLocks noGrp="1"/>
          </p:cNvSpPr>
          <p:nvPr>
            <p:ph type="body" sz="quarter" idx="43" hasCustomPrompt="1"/>
          </p:nvPr>
        </p:nvSpPr>
        <p:spPr>
          <a:xfrm>
            <a:off x="2561156" y="6520633"/>
            <a:ext cx="7710605" cy="594092"/>
          </a:xfrm>
        </p:spPr>
        <p:txBody>
          <a:bodyPr tIns="144000"/>
          <a:lstStyle>
            <a:lvl1pPr>
              <a:lnSpc>
                <a:spcPct val="100000"/>
              </a:lnSpc>
              <a:spcBef>
                <a:spcPts val="0"/>
              </a:spcBef>
              <a:spcAft>
                <a:spcPts val="0"/>
              </a:spcAft>
              <a:defRPr sz="2400" b="0">
                <a:solidFill>
                  <a:schemeClr val="tx1"/>
                </a:solidFill>
                <a:latin typeface="+mn-lt"/>
              </a:defRPr>
            </a:lvl1pPr>
            <a:lvl2pPr>
              <a:defRPr sz="4200" b="1">
                <a:latin typeface="+mj-lt"/>
              </a:defRPr>
            </a:lvl2pPr>
            <a:lvl3pPr>
              <a:defRPr sz="4200" b="1">
                <a:latin typeface="+mj-lt"/>
              </a:defRPr>
            </a:lvl3pPr>
            <a:lvl4pPr>
              <a:defRPr sz="4200" b="1">
                <a:latin typeface="+mj-lt"/>
              </a:defRPr>
            </a:lvl4pPr>
            <a:lvl5pPr>
              <a:defRPr sz="4200" b="1">
                <a:latin typeface="+mj-lt"/>
              </a:defRPr>
            </a:lvl5pPr>
          </a:lstStyle>
          <a:p>
            <a:pPr lvl="0"/>
            <a:r>
              <a:rPr lang="en-GB" noProof="0"/>
              <a:t>Headline</a:t>
            </a:r>
          </a:p>
        </p:txBody>
      </p:sp>
      <p:sp>
        <p:nvSpPr>
          <p:cNvPr id="45" name="Text Placeholder 3"/>
          <p:cNvSpPr>
            <a:spLocks noGrp="1"/>
          </p:cNvSpPr>
          <p:nvPr>
            <p:ph type="body" sz="quarter" idx="44" hasCustomPrompt="1"/>
          </p:nvPr>
        </p:nvSpPr>
        <p:spPr>
          <a:xfrm>
            <a:off x="11149105" y="6520633"/>
            <a:ext cx="6410444" cy="594092"/>
          </a:xfrm>
        </p:spPr>
        <p:txBody>
          <a:bodyPr tIns="144000"/>
          <a:lstStyle>
            <a:lvl1pPr>
              <a:lnSpc>
                <a:spcPct val="100000"/>
              </a:lnSpc>
              <a:spcBef>
                <a:spcPts val="0"/>
              </a:spcBef>
              <a:spcAft>
                <a:spcPts val="0"/>
              </a:spcAft>
              <a:defRPr sz="2400" b="0">
                <a:solidFill>
                  <a:schemeClr val="tx1"/>
                </a:solidFill>
                <a:latin typeface="+mn-lt"/>
              </a:defRPr>
            </a:lvl1pPr>
            <a:lvl2pPr>
              <a:defRPr sz="4200" b="1">
                <a:latin typeface="+mj-lt"/>
              </a:defRPr>
            </a:lvl2pPr>
            <a:lvl3pPr>
              <a:defRPr sz="4200" b="1">
                <a:latin typeface="+mj-lt"/>
              </a:defRPr>
            </a:lvl3pPr>
            <a:lvl4pPr>
              <a:defRPr sz="4200" b="1">
                <a:latin typeface="+mj-lt"/>
              </a:defRPr>
            </a:lvl4pPr>
            <a:lvl5pPr>
              <a:defRPr sz="4200" b="1">
                <a:latin typeface="+mj-lt"/>
              </a:defRPr>
            </a:lvl5pPr>
          </a:lstStyle>
          <a:p>
            <a:pPr lvl="0"/>
            <a:r>
              <a:rPr lang="en-GB" noProof="0"/>
              <a:t>Speaker</a:t>
            </a:r>
          </a:p>
        </p:txBody>
      </p:sp>
      <p:sp>
        <p:nvSpPr>
          <p:cNvPr id="46" name="Text Placeholder 3"/>
          <p:cNvSpPr>
            <a:spLocks noGrp="1"/>
          </p:cNvSpPr>
          <p:nvPr>
            <p:ph type="body" sz="quarter" idx="45" hasCustomPrompt="1"/>
          </p:nvPr>
        </p:nvSpPr>
        <p:spPr>
          <a:xfrm>
            <a:off x="719999" y="7622171"/>
            <a:ext cx="1482726" cy="594092"/>
          </a:xfrm>
        </p:spPr>
        <p:txBody>
          <a:bodyPr/>
          <a:lstStyle>
            <a:lvl1pPr>
              <a:defRPr sz="4200" b="1">
                <a:solidFill>
                  <a:schemeClr val="tx2"/>
                </a:solidFill>
                <a:latin typeface="+mj-lt"/>
              </a:defRPr>
            </a:lvl1pPr>
            <a:lvl2pPr>
              <a:defRPr sz="4200" b="1">
                <a:latin typeface="+mj-lt"/>
              </a:defRPr>
            </a:lvl2pPr>
            <a:lvl3pPr>
              <a:defRPr sz="4200" b="1">
                <a:latin typeface="+mj-lt"/>
              </a:defRPr>
            </a:lvl3pPr>
            <a:lvl4pPr>
              <a:defRPr sz="4200" b="1">
                <a:latin typeface="+mj-lt"/>
              </a:defRPr>
            </a:lvl4pPr>
            <a:lvl5pPr>
              <a:defRPr sz="4200" b="1">
                <a:latin typeface="+mj-lt"/>
              </a:defRPr>
            </a:lvl5pPr>
          </a:lstStyle>
          <a:p>
            <a:pPr lvl="0"/>
            <a:r>
              <a:rPr lang="en-GB" noProof="0"/>
              <a:t>05</a:t>
            </a:r>
          </a:p>
        </p:txBody>
      </p:sp>
      <p:sp>
        <p:nvSpPr>
          <p:cNvPr id="47" name="Text Placeholder 3"/>
          <p:cNvSpPr>
            <a:spLocks noGrp="1"/>
          </p:cNvSpPr>
          <p:nvPr>
            <p:ph type="body" sz="quarter" idx="46" hasCustomPrompt="1"/>
          </p:nvPr>
        </p:nvSpPr>
        <p:spPr>
          <a:xfrm>
            <a:off x="2561156" y="7622171"/>
            <a:ext cx="7710605" cy="594092"/>
          </a:xfrm>
        </p:spPr>
        <p:txBody>
          <a:bodyPr tIns="144000"/>
          <a:lstStyle>
            <a:lvl1pPr>
              <a:lnSpc>
                <a:spcPct val="100000"/>
              </a:lnSpc>
              <a:spcBef>
                <a:spcPts val="0"/>
              </a:spcBef>
              <a:spcAft>
                <a:spcPts val="0"/>
              </a:spcAft>
              <a:defRPr sz="2400" b="0">
                <a:solidFill>
                  <a:schemeClr val="tx1"/>
                </a:solidFill>
                <a:latin typeface="+mn-lt"/>
              </a:defRPr>
            </a:lvl1pPr>
            <a:lvl2pPr>
              <a:defRPr sz="4200" b="1">
                <a:latin typeface="+mj-lt"/>
              </a:defRPr>
            </a:lvl2pPr>
            <a:lvl3pPr>
              <a:defRPr sz="4200" b="1">
                <a:latin typeface="+mj-lt"/>
              </a:defRPr>
            </a:lvl3pPr>
            <a:lvl4pPr>
              <a:defRPr sz="4200" b="1">
                <a:latin typeface="+mj-lt"/>
              </a:defRPr>
            </a:lvl4pPr>
            <a:lvl5pPr>
              <a:defRPr sz="4200" b="1">
                <a:latin typeface="+mj-lt"/>
              </a:defRPr>
            </a:lvl5pPr>
          </a:lstStyle>
          <a:p>
            <a:pPr lvl="0"/>
            <a:r>
              <a:rPr lang="en-GB" noProof="0"/>
              <a:t>Headline</a:t>
            </a:r>
          </a:p>
        </p:txBody>
      </p:sp>
      <p:sp>
        <p:nvSpPr>
          <p:cNvPr id="48" name="Text Placeholder 3"/>
          <p:cNvSpPr>
            <a:spLocks noGrp="1"/>
          </p:cNvSpPr>
          <p:nvPr>
            <p:ph type="body" sz="quarter" idx="47" hasCustomPrompt="1"/>
          </p:nvPr>
        </p:nvSpPr>
        <p:spPr>
          <a:xfrm>
            <a:off x="11149105" y="7622171"/>
            <a:ext cx="6410444" cy="594092"/>
          </a:xfrm>
        </p:spPr>
        <p:txBody>
          <a:bodyPr tIns="144000"/>
          <a:lstStyle>
            <a:lvl1pPr>
              <a:lnSpc>
                <a:spcPct val="100000"/>
              </a:lnSpc>
              <a:spcBef>
                <a:spcPts val="0"/>
              </a:spcBef>
              <a:spcAft>
                <a:spcPts val="0"/>
              </a:spcAft>
              <a:defRPr sz="2400" b="0">
                <a:solidFill>
                  <a:schemeClr val="tx1"/>
                </a:solidFill>
                <a:latin typeface="+mn-lt"/>
              </a:defRPr>
            </a:lvl1pPr>
            <a:lvl2pPr>
              <a:defRPr sz="4200" b="1">
                <a:latin typeface="+mj-lt"/>
              </a:defRPr>
            </a:lvl2pPr>
            <a:lvl3pPr>
              <a:defRPr sz="4200" b="1">
                <a:latin typeface="+mj-lt"/>
              </a:defRPr>
            </a:lvl3pPr>
            <a:lvl4pPr>
              <a:defRPr sz="4200" b="1">
                <a:latin typeface="+mj-lt"/>
              </a:defRPr>
            </a:lvl4pPr>
            <a:lvl5pPr>
              <a:defRPr sz="4200" b="1">
                <a:latin typeface="+mj-lt"/>
              </a:defRPr>
            </a:lvl5pPr>
          </a:lstStyle>
          <a:p>
            <a:pPr lvl="0"/>
            <a:r>
              <a:rPr lang="en-GB" noProof="0"/>
              <a:t>Speaker</a:t>
            </a:r>
          </a:p>
        </p:txBody>
      </p:sp>
      <p:sp>
        <p:nvSpPr>
          <p:cNvPr id="49" name="Text Placeholder 3"/>
          <p:cNvSpPr>
            <a:spLocks noGrp="1"/>
          </p:cNvSpPr>
          <p:nvPr>
            <p:ph type="body" sz="quarter" idx="48" hasCustomPrompt="1"/>
          </p:nvPr>
        </p:nvSpPr>
        <p:spPr>
          <a:xfrm>
            <a:off x="719999" y="8723711"/>
            <a:ext cx="1482726" cy="594092"/>
          </a:xfrm>
        </p:spPr>
        <p:txBody>
          <a:bodyPr/>
          <a:lstStyle>
            <a:lvl1pPr>
              <a:defRPr sz="4200" b="1">
                <a:solidFill>
                  <a:schemeClr val="tx2"/>
                </a:solidFill>
                <a:latin typeface="+mj-lt"/>
              </a:defRPr>
            </a:lvl1pPr>
            <a:lvl2pPr>
              <a:defRPr sz="4200" b="1">
                <a:latin typeface="+mj-lt"/>
              </a:defRPr>
            </a:lvl2pPr>
            <a:lvl3pPr>
              <a:defRPr sz="4200" b="1">
                <a:latin typeface="+mj-lt"/>
              </a:defRPr>
            </a:lvl3pPr>
            <a:lvl4pPr>
              <a:defRPr sz="4200" b="1">
                <a:latin typeface="+mj-lt"/>
              </a:defRPr>
            </a:lvl4pPr>
            <a:lvl5pPr>
              <a:defRPr sz="4200" b="1">
                <a:latin typeface="+mj-lt"/>
              </a:defRPr>
            </a:lvl5pPr>
          </a:lstStyle>
          <a:p>
            <a:pPr lvl="0"/>
            <a:r>
              <a:rPr lang="en-GB" noProof="0"/>
              <a:t>06</a:t>
            </a:r>
          </a:p>
        </p:txBody>
      </p:sp>
      <p:sp>
        <p:nvSpPr>
          <p:cNvPr id="50" name="Text Placeholder 3"/>
          <p:cNvSpPr>
            <a:spLocks noGrp="1"/>
          </p:cNvSpPr>
          <p:nvPr>
            <p:ph type="body" sz="quarter" idx="49" hasCustomPrompt="1"/>
          </p:nvPr>
        </p:nvSpPr>
        <p:spPr>
          <a:xfrm>
            <a:off x="2561156" y="8723711"/>
            <a:ext cx="7710605" cy="594092"/>
          </a:xfrm>
        </p:spPr>
        <p:txBody>
          <a:bodyPr tIns="144000"/>
          <a:lstStyle>
            <a:lvl1pPr>
              <a:lnSpc>
                <a:spcPct val="100000"/>
              </a:lnSpc>
              <a:spcBef>
                <a:spcPts val="0"/>
              </a:spcBef>
              <a:spcAft>
                <a:spcPts val="0"/>
              </a:spcAft>
              <a:defRPr sz="2400" b="0">
                <a:solidFill>
                  <a:schemeClr val="tx1"/>
                </a:solidFill>
                <a:latin typeface="+mn-lt"/>
              </a:defRPr>
            </a:lvl1pPr>
            <a:lvl2pPr>
              <a:defRPr sz="4200" b="1">
                <a:latin typeface="+mj-lt"/>
              </a:defRPr>
            </a:lvl2pPr>
            <a:lvl3pPr>
              <a:defRPr sz="4200" b="1">
                <a:latin typeface="+mj-lt"/>
              </a:defRPr>
            </a:lvl3pPr>
            <a:lvl4pPr>
              <a:defRPr sz="4200" b="1">
                <a:latin typeface="+mj-lt"/>
              </a:defRPr>
            </a:lvl4pPr>
            <a:lvl5pPr>
              <a:defRPr sz="4200" b="1">
                <a:latin typeface="+mj-lt"/>
              </a:defRPr>
            </a:lvl5pPr>
          </a:lstStyle>
          <a:p>
            <a:pPr lvl="0"/>
            <a:r>
              <a:rPr lang="en-GB" noProof="0"/>
              <a:t>Headline</a:t>
            </a:r>
          </a:p>
        </p:txBody>
      </p:sp>
      <p:sp>
        <p:nvSpPr>
          <p:cNvPr id="51" name="Text Placeholder 3"/>
          <p:cNvSpPr>
            <a:spLocks noGrp="1"/>
          </p:cNvSpPr>
          <p:nvPr>
            <p:ph type="body" sz="quarter" idx="50" hasCustomPrompt="1"/>
          </p:nvPr>
        </p:nvSpPr>
        <p:spPr>
          <a:xfrm>
            <a:off x="11149105" y="8723711"/>
            <a:ext cx="6410444" cy="594092"/>
          </a:xfrm>
        </p:spPr>
        <p:txBody>
          <a:bodyPr tIns="144000"/>
          <a:lstStyle>
            <a:lvl1pPr>
              <a:lnSpc>
                <a:spcPct val="100000"/>
              </a:lnSpc>
              <a:spcBef>
                <a:spcPts val="0"/>
              </a:spcBef>
              <a:spcAft>
                <a:spcPts val="0"/>
              </a:spcAft>
              <a:defRPr sz="2400" b="0">
                <a:solidFill>
                  <a:schemeClr val="tx1"/>
                </a:solidFill>
                <a:latin typeface="+mn-lt"/>
              </a:defRPr>
            </a:lvl1pPr>
            <a:lvl2pPr>
              <a:defRPr sz="4200" b="1">
                <a:latin typeface="+mj-lt"/>
              </a:defRPr>
            </a:lvl2pPr>
            <a:lvl3pPr>
              <a:defRPr sz="4200" b="1">
                <a:latin typeface="+mj-lt"/>
              </a:defRPr>
            </a:lvl3pPr>
            <a:lvl4pPr>
              <a:defRPr sz="4200" b="1">
                <a:latin typeface="+mj-lt"/>
              </a:defRPr>
            </a:lvl4pPr>
            <a:lvl5pPr>
              <a:defRPr sz="4200" b="1">
                <a:latin typeface="+mj-lt"/>
              </a:defRPr>
            </a:lvl5pPr>
          </a:lstStyle>
          <a:p>
            <a:pPr lvl="0"/>
            <a:r>
              <a:rPr lang="en-GB" noProof="0"/>
              <a:t>Speaker</a:t>
            </a:r>
          </a:p>
        </p:txBody>
      </p:sp>
      <p:sp>
        <p:nvSpPr>
          <p:cNvPr id="25" name="Text Placeholder 7"/>
          <p:cNvSpPr>
            <a:spLocks noGrp="1"/>
          </p:cNvSpPr>
          <p:nvPr>
            <p:ph type="body" sz="quarter" idx="13" hasCustomPrompt="1"/>
          </p:nvPr>
        </p:nvSpPr>
        <p:spPr bwMode="invGray">
          <a:xfrm>
            <a:off x="720728" y="1782281"/>
            <a:ext cx="12240000" cy="433454"/>
          </a:xfrm>
        </p:spPr>
        <p:txBody>
          <a:bodyPr lIns="18000" anchor="ctr">
            <a:normAutofit/>
          </a:bodyPr>
          <a:lstStyle>
            <a:lvl1pPr>
              <a:defRPr sz="2400" b="0">
                <a:solidFill>
                  <a:schemeClr val="tx1"/>
                </a:solidFill>
                <a:latin typeface="+mj-lt"/>
              </a:defRPr>
            </a:lvl1pPr>
          </a:lstStyle>
          <a:p>
            <a:pPr lvl="0"/>
            <a:r>
              <a:rPr lang="en-GB" noProof="0"/>
              <a:t>One line Subtitle (optional)</a:t>
            </a:r>
          </a:p>
        </p:txBody>
      </p:sp>
    </p:spTree>
    <p:extLst>
      <p:ext uri="{BB962C8B-B14F-4D97-AF65-F5344CB8AC3E}">
        <p14:creationId xmlns:p14="http://schemas.microsoft.com/office/powerpoint/2010/main" val="64678124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Only blue">
    <p:spTree>
      <p:nvGrpSpPr>
        <p:cNvPr id="1" name=""/>
        <p:cNvGrpSpPr/>
        <p:nvPr/>
      </p:nvGrpSpPr>
      <p:grpSpPr>
        <a:xfrm>
          <a:off x="0" y="0"/>
          <a:ext cx="0" cy="0"/>
          <a:chOff x="0" y="0"/>
          <a:chExt cx="0" cy="0"/>
        </a:xfrm>
      </p:grpSpPr>
      <p:sp>
        <p:nvSpPr>
          <p:cNvPr id="3" name="Date Placeholder 2"/>
          <p:cNvSpPr>
            <a:spLocks noGrp="1"/>
          </p:cNvSpPr>
          <p:nvPr>
            <p:ph type="dt" sz="half" idx="10"/>
          </p:nvPr>
        </p:nvSpPr>
        <p:spPr bwMode="invGray"/>
        <p:txBody>
          <a:bodyPr/>
          <a:lstStyle>
            <a:lvl1pPr>
              <a:defRPr>
                <a:solidFill>
                  <a:schemeClr val="tx1"/>
                </a:solidFill>
              </a:defRPr>
            </a:lvl1pPr>
          </a:lstStyle>
          <a:p>
            <a:fld id="{7BA931E1-7FC2-4DBD-9F66-3D1575A3F79C}" type="datetime1">
              <a:rPr lang="en-GB" smtClean="0"/>
              <a:pPr/>
              <a:t>27/02/2023</a:t>
            </a:fld>
            <a:endParaRPr lang="en-GB"/>
          </a:p>
        </p:txBody>
      </p:sp>
      <p:sp>
        <p:nvSpPr>
          <p:cNvPr id="4" name="Footer Placeholder 3"/>
          <p:cNvSpPr>
            <a:spLocks noGrp="1"/>
          </p:cNvSpPr>
          <p:nvPr>
            <p:ph type="ftr" sz="quarter" idx="11"/>
          </p:nvPr>
        </p:nvSpPr>
        <p:spPr bwMode="invGray"/>
        <p:txBody>
          <a:bodyPr/>
          <a:lstStyle>
            <a:lvl1pPr>
              <a:defRPr>
                <a:solidFill>
                  <a:schemeClr val="tx1"/>
                </a:solidFill>
              </a:defRPr>
            </a:lvl1pPr>
          </a:lstStyle>
          <a:p>
            <a:r>
              <a:rPr lang="en-GB"/>
              <a:t>|     Title of the presentation</a:t>
            </a:r>
          </a:p>
        </p:txBody>
      </p:sp>
      <p:sp>
        <p:nvSpPr>
          <p:cNvPr id="5" name="Slide Number Placeholder 4"/>
          <p:cNvSpPr>
            <a:spLocks noGrp="1"/>
          </p:cNvSpPr>
          <p:nvPr>
            <p:ph type="sldNum" sz="quarter" idx="12"/>
          </p:nvPr>
        </p:nvSpPr>
        <p:spPr bwMode="invGray"/>
        <p:txBody>
          <a:bodyPr/>
          <a:lstStyle>
            <a:lvl1pPr>
              <a:defRPr>
                <a:solidFill>
                  <a:schemeClr val="tx1"/>
                </a:solidFill>
              </a:defRPr>
            </a:lvl1pPr>
          </a:lstStyle>
          <a:p>
            <a:fld id="{A74CE0EA-F3B5-4684-BA10-C594598FDB9C}" type="slidenum">
              <a:rPr lang="en-GB" smtClean="0"/>
              <a:pPr/>
              <a:t>‹#›</a:t>
            </a:fld>
            <a:endParaRPr lang="en-GB"/>
          </a:p>
        </p:txBody>
      </p:sp>
      <p:sp>
        <p:nvSpPr>
          <p:cNvPr id="12" name="Text Placeholder 7"/>
          <p:cNvSpPr>
            <a:spLocks noGrp="1"/>
          </p:cNvSpPr>
          <p:nvPr>
            <p:ph type="body" sz="quarter" idx="21" hasCustomPrompt="1"/>
          </p:nvPr>
        </p:nvSpPr>
        <p:spPr bwMode="invGray">
          <a:xfrm>
            <a:off x="720001" y="9441934"/>
            <a:ext cx="16839548" cy="312917"/>
          </a:xfrm>
        </p:spPr>
        <p:txBody>
          <a:bodyPr anchor="t">
            <a:normAutofit/>
          </a:bodyPr>
          <a:lstStyle>
            <a:lvl1pPr>
              <a:defRPr sz="1200" b="0">
                <a:solidFill>
                  <a:schemeClr val="tx1"/>
                </a:solidFill>
                <a:latin typeface="+mn-lt"/>
              </a:defRPr>
            </a:lvl1pPr>
          </a:lstStyle>
          <a:p>
            <a:pPr lvl="0"/>
            <a:r>
              <a:rPr lang="en-GB" noProof="0"/>
              <a:t>Source:</a:t>
            </a:r>
          </a:p>
        </p:txBody>
      </p:sp>
      <p:sp>
        <p:nvSpPr>
          <p:cNvPr id="13" name="Title 12"/>
          <p:cNvSpPr>
            <a:spLocks noGrp="1"/>
          </p:cNvSpPr>
          <p:nvPr>
            <p:ph type="title"/>
          </p:nvPr>
        </p:nvSpPr>
        <p:spPr bwMode="invGray"/>
        <p:txBody>
          <a:bodyPr/>
          <a:lstStyle/>
          <a:p>
            <a:r>
              <a:rPr lang="en-GB" noProof="0"/>
              <a:t>Click to edit Master title style</a:t>
            </a:r>
          </a:p>
        </p:txBody>
      </p:sp>
      <p:sp>
        <p:nvSpPr>
          <p:cNvPr id="10" name="Text Placeholder 7"/>
          <p:cNvSpPr>
            <a:spLocks noGrp="1"/>
          </p:cNvSpPr>
          <p:nvPr>
            <p:ph type="body" sz="quarter" idx="13" hasCustomPrompt="1"/>
          </p:nvPr>
        </p:nvSpPr>
        <p:spPr bwMode="invGray">
          <a:xfrm>
            <a:off x="720728" y="1782281"/>
            <a:ext cx="12240000" cy="433454"/>
          </a:xfrm>
        </p:spPr>
        <p:txBody>
          <a:bodyPr lIns="18000" anchor="ctr">
            <a:normAutofit/>
          </a:bodyPr>
          <a:lstStyle>
            <a:lvl1pPr>
              <a:defRPr sz="2400" b="0">
                <a:solidFill>
                  <a:schemeClr val="tx1"/>
                </a:solidFill>
                <a:latin typeface="+mj-lt"/>
              </a:defRPr>
            </a:lvl1pPr>
          </a:lstStyle>
          <a:p>
            <a:pPr lvl="0"/>
            <a:r>
              <a:rPr lang="en-GB" noProof="0"/>
              <a:t>One line Subtitle (optional)</a:t>
            </a:r>
          </a:p>
        </p:txBody>
      </p:sp>
      <p:pic>
        <p:nvPicPr>
          <p:cNvPr id="14" name="Picture 13" descr="Logo&#10;&#10;Description automatically generated">
            <a:extLst>
              <a:ext uri="{FF2B5EF4-FFF2-40B4-BE49-F238E27FC236}">
                <a16:creationId xmlns:a16="http://schemas.microsoft.com/office/drawing/2014/main" id="{2BC0EEE3-2443-4856-AD91-1893430879ED}"/>
              </a:ext>
            </a:extLst>
          </p:cNvPr>
          <p:cNvPicPr>
            <a:picLocks noChangeAspect="1"/>
          </p:cNvPicPr>
          <p:nvPr userDrawn="1"/>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16115327" y="0"/>
            <a:ext cx="2162145" cy="1199732"/>
          </a:xfrm>
          <a:prstGeom prst="rect">
            <a:avLst/>
          </a:prstGeom>
        </p:spPr>
      </p:pic>
    </p:spTree>
    <p:extLst>
      <p:ext uri="{BB962C8B-B14F-4D97-AF65-F5344CB8AC3E}">
        <p14:creationId xmlns:p14="http://schemas.microsoft.com/office/powerpoint/2010/main" val="379383251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Closing slide blue">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bwMode="gray">
          <a:xfrm>
            <a:off x="0" y="0"/>
            <a:ext cx="18288000" cy="10288588"/>
          </a:xfrm>
          <a:solidFill>
            <a:schemeClr val="bg1"/>
          </a:solidFill>
        </p:spPr>
        <p:txBody>
          <a:bodyPr bIns="1980000" anchor="ctr">
            <a:normAutofit/>
          </a:bodyPr>
          <a:lstStyle>
            <a:lvl1pPr marL="0" marR="0" indent="0" algn="ctr" defTabSz="1371600" rtl="0" eaLnBrk="1" fontAlgn="auto" latinLnBrk="0" hangingPunct="1">
              <a:lnSpc>
                <a:spcPct val="110000"/>
              </a:lnSpc>
              <a:spcBef>
                <a:spcPts val="1500"/>
              </a:spcBef>
              <a:spcAft>
                <a:spcPts val="900"/>
              </a:spcAft>
              <a:buClr>
                <a:schemeClr val="tx1"/>
              </a:buClr>
              <a:buSzPct val="80000"/>
              <a:buFontTx/>
              <a:buNone/>
              <a:tabLst/>
              <a:defRPr sz="2100">
                <a:solidFill>
                  <a:schemeClr val="accent4"/>
                </a:solidFill>
              </a:defRPr>
            </a:lvl1pPr>
          </a:lstStyle>
          <a:p>
            <a:pPr marL="0" marR="0" lvl="0" indent="0" algn="ctr" defTabSz="1371600" rtl="0" eaLnBrk="1" fontAlgn="auto" latinLnBrk="0" hangingPunct="1">
              <a:lnSpc>
                <a:spcPct val="110000"/>
              </a:lnSpc>
              <a:spcBef>
                <a:spcPts val="1500"/>
              </a:spcBef>
              <a:spcAft>
                <a:spcPts val="900"/>
              </a:spcAft>
              <a:buClr>
                <a:schemeClr val="tx1"/>
              </a:buClr>
              <a:buSzPct val="80000"/>
              <a:buFontTx/>
              <a:buNone/>
              <a:tabLst/>
              <a:defRPr/>
            </a:pPr>
            <a:r>
              <a:rPr lang="en-GB" noProof="0"/>
              <a:t>Click on Icon to add picture, then arrange object (send to back)</a:t>
            </a:r>
            <a:br>
              <a:rPr lang="en-GB" noProof="0"/>
            </a:br>
            <a:r>
              <a:rPr lang="en-GB" noProof="0"/>
              <a:t>Change picture either by</a:t>
            </a:r>
            <a:br>
              <a:rPr lang="en-GB" noProof="0"/>
            </a:br>
            <a:r>
              <a:rPr lang="en-GB" noProof="0"/>
              <a:t>right mouse click on picture + „change picture“ </a:t>
            </a:r>
            <a:br>
              <a:rPr lang="en-GB" noProof="0"/>
            </a:br>
            <a:r>
              <a:rPr lang="en-GB" noProof="0"/>
              <a:t>or by deleting picture + resetting slide</a:t>
            </a:r>
          </a:p>
        </p:txBody>
      </p:sp>
      <p:sp>
        <p:nvSpPr>
          <p:cNvPr id="36" name="Text Placeholder 35"/>
          <p:cNvSpPr>
            <a:spLocks noGrp="1"/>
          </p:cNvSpPr>
          <p:nvPr>
            <p:ph type="body" sz="quarter" idx="10" hasCustomPrompt="1"/>
          </p:nvPr>
        </p:nvSpPr>
        <p:spPr bwMode="gray">
          <a:xfrm>
            <a:off x="720000" y="9762016"/>
            <a:ext cx="8957400" cy="371532"/>
          </a:xfrm>
        </p:spPr>
        <p:txBody>
          <a:bodyPr anchor="ctr">
            <a:noAutofit/>
          </a:bodyPr>
          <a:lstStyle>
            <a:lvl1pPr>
              <a:defRPr sz="1500" b="0">
                <a:solidFill>
                  <a:schemeClr val="tx1"/>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Name of Author  |  Function | Division | Country </a:t>
            </a:r>
          </a:p>
        </p:txBody>
      </p:sp>
      <p:sp>
        <p:nvSpPr>
          <p:cNvPr id="37" name="Text Placeholder 35"/>
          <p:cNvSpPr>
            <a:spLocks noGrp="1"/>
          </p:cNvSpPr>
          <p:nvPr>
            <p:ph type="body" sz="quarter" idx="16" hasCustomPrompt="1"/>
          </p:nvPr>
        </p:nvSpPr>
        <p:spPr bwMode="gray">
          <a:xfrm>
            <a:off x="14243870" y="9715572"/>
            <a:ext cx="3292889" cy="371532"/>
          </a:xfrm>
        </p:spPr>
        <p:txBody>
          <a:bodyPr rIns="0" anchor="ctr">
            <a:noAutofit/>
          </a:bodyPr>
          <a:lstStyle>
            <a:lvl1pPr algn="ctr">
              <a:defRPr sz="2400" b="1" spc="0" baseline="0">
                <a:solidFill>
                  <a:schemeClr val="tx2"/>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www.who.int</a:t>
            </a:r>
          </a:p>
        </p:txBody>
      </p:sp>
      <p:sp>
        <p:nvSpPr>
          <p:cNvPr id="39" name="Title 1"/>
          <p:cNvSpPr>
            <a:spLocks noGrp="1"/>
          </p:cNvSpPr>
          <p:nvPr>
            <p:ph type="ctrTitle" hasCustomPrompt="1"/>
          </p:nvPr>
        </p:nvSpPr>
        <p:spPr bwMode="gray">
          <a:xfrm>
            <a:off x="0" y="727888"/>
            <a:ext cx="11016000" cy="1678996"/>
          </a:xfrm>
          <a:noFill/>
        </p:spPr>
        <p:txBody>
          <a:bodyPr lIns="468000" tIns="72000" rIns="450000" bIns="180000" anchor="t" anchorCtr="0">
            <a:noAutofit/>
          </a:bodyPr>
          <a:lstStyle>
            <a:lvl1pPr algn="l">
              <a:lnSpc>
                <a:spcPct val="85000"/>
              </a:lnSpc>
              <a:defRPr sz="6300">
                <a:solidFill>
                  <a:schemeClr val="tx2"/>
                </a:solidFill>
                <a:latin typeface="+mj-lt"/>
              </a:defRPr>
            </a:lvl1pPr>
          </a:lstStyle>
          <a:p>
            <a:r>
              <a:rPr lang="en-GB" noProof="0"/>
              <a:t>Click to edit </a:t>
            </a:r>
            <a:br>
              <a:rPr lang="en-GB" noProof="0"/>
            </a:br>
            <a:r>
              <a:rPr lang="en-GB" noProof="0"/>
              <a:t>Master title style</a:t>
            </a:r>
          </a:p>
        </p:txBody>
      </p:sp>
      <p:sp>
        <p:nvSpPr>
          <p:cNvPr id="9" name="Subtitle 2"/>
          <p:cNvSpPr>
            <a:spLocks noGrp="1"/>
          </p:cNvSpPr>
          <p:nvPr>
            <p:ph type="subTitle" idx="1"/>
          </p:nvPr>
        </p:nvSpPr>
        <p:spPr bwMode="gray">
          <a:xfrm>
            <a:off x="4" y="6724038"/>
            <a:ext cx="18287999" cy="2484383"/>
          </a:xfrm>
          <a:solidFill>
            <a:schemeClr val="tx2">
              <a:alpha val="90000"/>
            </a:schemeClr>
          </a:solidFill>
        </p:spPr>
        <p:txBody>
          <a:bodyPr lIns="468000" tIns="216000" rIns="360000" bIns="216000" numCol="3" anchor="t">
            <a:noAutofit/>
          </a:bodyPr>
          <a:lstStyle>
            <a:lvl1pPr marL="0" indent="0" algn="l">
              <a:lnSpc>
                <a:spcPct val="90000"/>
              </a:lnSpc>
              <a:buNone/>
              <a:defRPr sz="2100" b="0">
                <a:solidFill>
                  <a:schemeClr val="bg1"/>
                </a:solidFill>
                <a:latin typeface="+mj-lt"/>
                <a:cs typeface="Arial" panose="020B0604020202020204" pitchFamily="34" charset="0"/>
              </a:defRPr>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endParaRPr lang="en-GB" noProof="0"/>
          </a:p>
        </p:txBody>
      </p:sp>
      <p:sp>
        <p:nvSpPr>
          <p:cNvPr id="10" name="Picture Placeholder 8"/>
          <p:cNvSpPr>
            <a:spLocks noGrp="1"/>
          </p:cNvSpPr>
          <p:nvPr>
            <p:ph type="pic" sz="quarter" idx="23" hasCustomPrompt="1"/>
          </p:nvPr>
        </p:nvSpPr>
        <p:spPr>
          <a:xfrm>
            <a:off x="12777451" y="727888"/>
            <a:ext cx="4759307" cy="1668858"/>
          </a:xfrm>
          <a:blipFill dpi="0" rotWithShape="1">
            <a:blip r:embed="rId2"/>
            <a:srcRect/>
            <a:stretch>
              <a:fillRect/>
            </a:stretch>
          </a:blipFill>
        </p:spPr>
        <p:txBody>
          <a:bodyPr/>
          <a:lstStyle>
            <a:lvl1pPr algn="ctr">
              <a:defRPr sz="150">
                <a:solidFill>
                  <a:schemeClr val="bg1"/>
                </a:solidFill>
              </a:defRPr>
            </a:lvl1pPr>
          </a:lstStyle>
          <a:p>
            <a:r>
              <a:rPr lang="en-GB" noProof="0"/>
              <a:t>.</a:t>
            </a:r>
          </a:p>
        </p:txBody>
      </p:sp>
    </p:spTree>
    <p:extLst>
      <p:ext uri="{BB962C8B-B14F-4D97-AF65-F5344CB8AC3E}">
        <p14:creationId xmlns:p14="http://schemas.microsoft.com/office/powerpoint/2010/main" val="9018358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Blank">
    <p:bg>
      <p:bgPr>
        <a:solidFill>
          <a:srgbClr val="011E4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478EAFE-1E15-49B6-B737-7DE602ADA2B3}"/>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smtClean="0">
                <a:solidFill>
                  <a:schemeClr val="bg2"/>
                </a:solidFill>
                <a:latin typeface="Bebas" pitchFamily="2" charset="0"/>
                <a:ea typeface="Open Sans" panose="020B0606030504020204" pitchFamily="34" charset="0"/>
                <a:cs typeface="Open Sans" panose="020B0606030504020204" pitchFamily="34" charset="0"/>
              </a:rPr>
              <a:pPr algn="r"/>
              <a:t>‹#›</a:t>
            </a:fld>
            <a:endParaRPr lang="en-US" sz="1600" b="0">
              <a:solidFill>
                <a:schemeClr val="bg2"/>
              </a:solidFill>
              <a:latin typeface="Bebas" pitchFamily="2" charset="0"/>
              <a:ea typeface="Open Sans" panose="020B0606030504020204" pitchFamily="34" charset="0"/>
              <a:cs typeface="Open Sans" panose="020B0606030504020204" pitchFamily="34" charset="0"/>
            </a:endParaRPr>
          </a:p>
        </p:txBody>
      </p:sp>
      <p:cxnSp>
        <p:nvCxnSpPr>
          <p:cNvPr id="4" name="Straight Connector 3">
            <a:extLst>
              <a:ext uri="{FF2B5EF4-FFF2-40B4-BE49-F238E27FC236}">
                <a16:creationId xmlns:a16="http://schemas.microsoft.com/office/drawing/2014/main" id="{63241800-46CF-4959-B00D-4AFC5017CBA8}"/>
              </a:ext>
            </a:extLst>
          </p:cNvPr>
          <p:cNvCxnSpPr>
            <a:cxnSpLocks/>
          </p:cNvCxnSpPr>
          <p:nvPr userDrawn="1"/>
        </p:nvCxnSpPr>
        <p:spPr>
          <a:xfrm flipV="1">
            <a:off x="17568333" y="9352284"/>
            <a:ext cx="719667" cy="15389"/>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pic>
        <p:nvPicPr>
          <p:cNvPr id="6" name="Picture 5" descr="Logo&#10;&#10;Description automatically generated">
            <a:extLst>
              <a:ext uri="{FF2B5EF4-FFF2-40B4-BE49-F238E27FC236}">
                <a16:creationId xmlns:a16="http://schemas.microsoft.com/office/drawing/2014/main" id="{786DAAE6-830D-A945-A9D4-BE4FC00621C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67939" y="429970"/>
            <a:ext cx="2052735" cy="1154663"/>
          </a:xfrm>
          <a:prstGeom prst="rect">
            <a:avLst/>
          </a:prstGeom>
        </p:spPr>
      </p:pic>
    </p:spTree>
    <p:extLst>
      <p:ext uri="{BB962C8B-B14F-4D97-AF65-F5344CB8AC3E}">
        <p14:creationId xmlns:p14="http://schemas.microsoft.com/office/powerpoint/2010/main" val="15452756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3">
    <p:bg>
      <p:bgPr>
        <a:solidFill>
          <a:srgbClr val="011E4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smtClean="0">
                <a:solidFill>
                  <a:schemeClr val="bg2"/>
                </a:solidFill>
                <a:latin typeface="Bebas" pitchFamily="2" charset="0"/>
                <a:ea typeface="Open Sans" panose="020B0606030504020204" pitchFamily="34" charset="0"/>
                <a:cs typeface="Open Sans" panose="020B0606030504020204" pitchFamily="34" charset="0"/>
              </a:rPr>
              <a:pPr algn="r"/>
              <a:t>‹#›</a:t>
            </a:fld>
            <a:endParaRPr lang="en-US" sz="1600" b="0">
              <a:solidFill>
                <a:schemeClr val="bg2"/>
              </a:solidFill>
              <a:latin typeface="Bebas" pitchFamily="2"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pic>
        <p:nvPicPr>
          <p:cNvPr id="6" name="Picture 5" descr="Logo&#10;&#10;Description automatically generated">
            <a:extLst>
              <a:ext uri="{FF2B5EF4-FFF2-40B4-BE49-F238E27FC236}">
                <a16:creationId xmlns:a16="http://schemas.microsoft.com/office/drawing/2014/main" id="{19C085E0-5A24-0540-9566-1F8EAF22C5B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696044" y="528500"/>
            <a:ext cx="2052735" cy="1154663"/>
          </a:xfrm>
          <a:prstGeom prst="rect">
            <a:avLst/>
          </a:prstGeom>
        </p:spPr>
      </p:pic>
    </p:spTree>
    <p:extLst>
      <p:ext uri="{BB962C8B-B14F-4D97-AF65-F5344CB8AC3E}">
        <p14:creationId xmlns:p14="http://schemas.microsoft.com/office/powerpoint/2010/main" val="39687716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0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smtClean="0">
                <a:solidFill>
                  <a:schemeClr val="bg2"/>
                </a:solidFill>
                <a:latin typeface="Bebas" pitchFamily="2" charset="0"/>
                <a:ea typeface="Open Sans" panose="020B0606030504020204" pitchFamily="34" charset="0"/>
                <a:cs typeface="Open Sans" panose="020B0606030504020204" pitchFamily="34" charset="0"/>
              </a:rPr>
              <a:pPr algn="r"/>
              <a:t>‹#›</a:t>
            </a:fld>
            <a:endParaRPr lang="en-US" sz="1600" b="0">
              <a:solidFill>
                <a:schemeClr val="bg2"/>
              </a:solidFill>
              <a:latin typeface="Bebas" pitchFamily="2"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pic>
        <p:nvPicPr>
          <p:cNvPr id="6" name="Picture 5" descr="Logo&#10;&#10;Description automatically generated">
            <a:extLst>
              <a:ext uri="{FF2B5EF4-FFF2-40B4-BE49-F238E27FC236}">
                <a16:creationId xmlns:a16="http://schemas.microsoft.com/office/drawing/2014/main" id="{D116FF47-4264-A949-9909-160597FBF8B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696044" y="528500"/>
            <a:ext cx="2052735" cy="1154663"/>
          </a:xfrm>
          <a:prstGeom prst="rect">
            <a:avLst/>
          </a:prstGeom>
        </p:spPr>
      </p:pic>
    </p:spTree>
    <p:extLst>
      <p:ext uri="{BB962C8B-B14F-4D97-AF65-F5344CB8AC3E}">
        <p14:creationId xmlns:p14="http://schemas.microsoft.com/office/powerpoint/2010/main" val="10543490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09">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4" descr="Logo&#10;&#10;Description automatically generated">
            <a:extLst>
              <a:ext uri="{FF2B5EF4-FFF2-40B4-BE49-F238E27FC236}">
                <a16:creationId xmlns:a16="http://schemas.microsoft.com/office/drawing/2014/main" id="{F05C9C73-1FF6-9E4A-8A94-3DA29250355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67939" y="429970"/>
            <a:ext cx="2052735" cy="1154663"/>
          </a:xfrm>
          <a:prstGeom prst="rect">
            <a:avLst/>
          </a:prstGeom>
        </p:spPr>
      </p:pic>
      <p:sp>
        <p:nvSpPr>
          <p:cNvPr id="6" name="TextBox 5">
            <a:extLst>
              <a:ext uri="{FF2B5EF4-FFF2-40B4-BE49-F238E27FC236}">
                <a16:creationId xmlns:a16="http://schemas.microsoft.com/office/drawing/2014/main" id="{3604E452-B50C-4C4D-BE94-856E0D34501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smtClean="0">
                <a:solidFill>
                  <a:schemeClr val="bg2"/>
                </a:solidFill>
                <a:latin typeface="Bebas" pitchFamily="2" charset="0"/>
                <a:ea typeface="Open Sans" panose="020B0606030504020204" pitchFamily="34" charset="0"/>
                <a:cs typeface="Open Sans" panose="020B0606030504020204" pitchFamily="34" charset="0"/>
              </a:rPr>
              <a:pPr algn="r"/>
              <a:t>‹#›</a:t>
            </a:fld>
            <a:endParaRPr lang="en-US" sz="1600" b="0">
              <a:solidFill>
                <a:schemeClr val="bg2"/>
              </a:solidFill>
              <a:latin typeface="Bebas" pitchFamily="2"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78BA8E4B-E607-4B26-A184-E5566B107FCB}"/>
              </a:ext>
            </a:extLst>
          </p:cNvPr>
          <p:cNvCxnSpPr>
            <a:cxnSpLocks/>
          </p:cNvCxnSpPr>
          <p:nvPr userDrawn="1"/>
        </p:nvCxnSpPr>
        <p:spPr>
          <a:xfrm flipV="1">
            <a:off x="17568333" y="9352284"/>
            <a:ext cx="719667" cy="15389"/>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38850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09">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0" name="Title 4">
            <a:extLst>
              <a:ext uri="{FF2B5EF4-FFF2-40B4-BE49-F238E27FC236}">
                <a16:creationId xmlns:a16="http://schemas.microsoft.com/office/drawing/2014/main" id="{0F5EFF66-D2D9-684B-8ED9-238F84164B95}"/>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a:t>CLICK TO EDIT: </a:t>
            </a:r>
            <a:br>
              <a:rPr lang="en-US"/>
            </a:br>
            <a:r>
              <a:rPr lang="en-US"/>
              <a:t>THE HEADLINE </a:t>
            </a:r>
            <a:br>
              <a:rPr lang="en-US"/>
            </a:br>
            <a:r>
              <a:rPr lang="en-US"/>
              <a:t>GOES HERE</a:t>
            </a:r>
          </a:p>
        </p:txBody>
      </p:sp>
      <p:sp>
        <p:nvSpPr>
          <p:cNvPr id="21" name="TextBox 20">
            <a:extLst>
              <a:ext uri="{FF2B5EF4-FFF2-40B4-BE49-F238E27FC236}">
                <a16:creationId xmlns:a16="http://schemas.microsoft.com/office/drawing/2014/main" id="{623881EF-09C3-3C4E-B7E9-9F9B004EE7D2}"/>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chemeClr val="bg2"/>
                </a:solidFill>
                <a:latin typeface="Montserrat SemiBold" pitchFamily="2" charset="77"/>
                <a:ea typeface="Open Sans" panose="020B0606030504020204" pitchFamily="34" charset="0"/>
                <a:cs typeface="Open Sans" panose="020B0606030504020204" pitchFamily="34" charset="0"/>
              </a:rPr>
              <a:t>27 February 2023</a:t>
            </a:fld>
            <a:endParaRPr lang="en-US" sz="2400" b="1" i="0">
              <a:solidFill>
                <a:schemeClr val="bg2"/>
              </a:solidFill>
              <a:latin typeface="Montserrat SemiBold" pitchFamily="2" charset="77"/>
              <a:ea typeface="Open Sans" panose="020B0606030504020204" pitchFamily="34" charset="0"/>
              <a:cs typeface="Open Sans" panose="020B0606030504020204" pitchFamily="34" charset="0"/>
            </a:endParaRPr>
          </a:p>
        </p:txBody>
      </p:sp>
      <p:pic>
        <p:nvPicPr>
          <p:cNvPr id="5" name="Picture 4" descr="Logo&#10;&#10;Description automatically generated">
            <a:extLst>
              <a:ext uri="{FF2B5EF4-FFF2-40B4-BE49-F238E27FC236}">
                <a16:creationId xmlns:a16="http://schemas.microsoft.com/office/drawing/2014/main" id="{9A687A7C-FEA5-2542-ABBD-B6B94C4D898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67939" y="429970"/>
            <a:ext cx="2052735" cy="1154663"/>
          </a:xfrm>
          <a:prstGeom prst="rect">
            <a:avLst/>
          </a:prstGeom>
        </p:spPr>
      </p:pic>
    </p:spTree>
    <p:extLst>
      <p:ext uri="{BB962C8B-B14F-4D97-AF65-F5344CB8AC3E}">
        <p14:creationId xmlns:p14="http://schemas.microsoft.com/office/powerpoint/2010/main" val="19166632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slideLayout" Target="../slideLayouts/slideLayout43.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2" Type="http://schemas.openxmlformats.org/officeDocument/2006/relationships/slideLayout" Target="../slideLayouts/slideLayout32.xml"/><Relationship Id="rId16" Type="http://schemas.openxmlformats.org/officeDocument/2006/relationships/image" Target="../media/image17.png"/><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5" Type="http://schemas.openxmlformats.org/officeDocument/2006/relationships/theme" Target="../theme/theme2.xml"/><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 Id="rId14"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12164020"/>
      </p:ext>
    </p:extLst>
  </p:cSld>
  <p:clrMap bg1="lt1" tx1="dk1" bg2="lt2" tx2="dk2" accent1="accent1" accent2="accent2" accent3="accent3" accent4="accent4" accent5="accent5" accent6="accent6" hlink="hlink" folHlink="folHlink"/>
  <p:sldLayoutIdLst>
    <p:sldLayoutId id="2147484624" r:id="rId1"/>
    <p:sldLayoutId id="2147484637" r:id="rId2"/>
    <p:sldLayoutId id="2147484611" r:id="rId3"/>
    <p:sldLayoutId id="2147484598" r:id="rId4"/>
    <p:sldLayoutId id="2147484605" r:id="rId5"/>
    <p:sldLayoutId id="2147484603" r:id="rId6"/>
    <p:sldLayoutId id="2147484609" r:id="rId7"/>
    <p:sldLayoutId id="2147484634" r:id="rId8"/>
    <p:sldLayoutId id="2147484631" r:id="rId9"/>
    <p:sldLayoutId id="2147484632" r:id="rId10"/>
    <p:sldLayoutId id="2147484467" r:id="rId11"/>
    <p:sldLayoutId id="2147484600" r:id="rId12"/>
    <p:sldLayoutId id="2147484610" r:id="rId13"/>
    <p:sldLayoutId id="2147484606" r:id="rId14"/>
    <p:sldLayoutId id="2147484607" r:id="rId15"/>
    <p:sldLayoutId id="2147484636" r:id="rId16"/>
    <p:sldLayoutId id="2147484633" r:id="rId17"/>
    <p:sldLayoutId id="2147484635" r:id="rId18"/>
    <p:sldLayoutId id="2147484608" r:id="rId19"/>
    <p:sldLayoutId id="2147484627" r:id="rId20"/>
    <p:sldLayoutId id="2147484628" r:id="rId21"/>
    <p:sldLayoutId id="2147484629" r:id="rId22"/>
    <p:sldLayoutId id="2147484630" r:id="rId23"/>
    <p:sldLayoutId id="2147484465" r:id="rId24"/>
    <p:sldLayoutId id="2147484599" r:id="rId25"/>
    <p:sldLayoutId id="2147484621" r:id="rId26"/>
    <p:sldLayoutId id="2147484613" r:id="rId27"/>
    <p:sldLayoutId id="2147484474" r:id="rId28"/>
    <p:sldLayoutId id="2147484472" r:id="rId29"/>
    <p:sldLayoutId id="2147484638" r:id="rId30"/>
  </p:sldLayoutIdLst>
  <p:hf sldNum="0" hdr="0" ftr="0"/>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invGray">
          <a:xfrm>
            <a:off x="719999" y="540082"/>
            <a:ext cx="12240000" cy="1080167"/>
          </a:xfrm>
          <a:prstGeom prst="rect">
            <a:avLst/>
          </a:prstGeom>
        </p:spPr>
        <p:txBody>
          <a:bodyPr vert="horz" lIns="18000" tIns="0" rIns="360000" bIns="0" rtlCol="0" anchor="b">
            <a:noAutofit/>
          </a:bodyPr>
          <a:lstStyle/>
          <a:p>
            <a:r>
              <a:rPr lang="en-GB" noProof="0"/>
              <a:t>Click to edit Master title style</a:t>
            </a:r>
          </a:p>
        </p:txBody>
      </p:sp>
      <p:sp>
        <p:nvSpPr>
          <p:cNvPr id="3" name="Text Placeholder 2"/>
          <p:cNvSpPr>
            <a:spLocks noGrp="1"/>
          </p:cNvSpPr>
          <p:nvPr>
            <p:ph type="body" idx="1"/>
          </p:nvPr>
        </p:nvSpPr>
        <p:spPr bwMode="invGray">
          <a:xfrm>
            <a:off x="720001" y="2700417"/>
            <a:ext cx="16848002" cy="6356781"/>
          </a:xfrm>
          <a:prstGeom prst="rect">
            <a:avLst/>
          </a:prstGeom>
        </p:spPr>
        <p:txBody>
          <a:bodyPr vert="horz" lIns="18000" tIns="0" rIns="18000" bIns="0" rtlCol="0">
            <a:noAutofit/>
          </a:body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a:p>
            <a:pPr lvl="5"/>
            <a:r>
              <a:rPr lang="en-GB" noProof="0"/>
              <a:t>Sixth level</a:t>
            </a:r>
          </a:p>
        </p:txBody>
      </p:sp>
      <p:sp>
        <p:nvSpPr>
          <p:cNvPr id="4" name="Date Placeholder 3"/>
          <p:cNvSpPr>
            <a:spLocks noGrp="1"/>
          </p:cNvSpPr>
          <p:nvPr>
            <p:ph type="dt" sz="half" idx="2"/>
          </p:nvPr>
        </p:nvSpPr>
        <p:spPr bwMode="invGray">
          <a:xfrm>
            <a:off x="720001" y="9872406"/>
            <a:ext cx="1185002" cy="270042"/>
          </a:xfrm>
          <a:prstGeom prst="rect">
            <a:avLst/>
          </a:prstGeom>
        </p:spPr>
        <p:txBody>
          <a:bodyPr vert="horz" lIns="0" tIns="0" rIns="0" bIns="0" rtlCol="0" anchor="t"/>
          <a:lstStyle>
            <a:lvl1pPr algn="l">
              <a:defRPr sz="1200">
                <a:solidFill>
                  <a:schemeClr val="tx1"/>
                </a:solidFill>
                <a:latin typeface="+mn-lt"/>
                <a:cs typeface="Times New Roman" panose="02020603050405020304" pitchFamily="18" charset="0"/>
              </a:defRPr>
            </a:lvl1pPr>
          </a:lstStyle>
          <a:p>
            <a:fld id="{CB2A9C5F-569E-41BE-B5E5-7CBFE1B687B2}" type="datetime1">
              <a:rPr lang="en-GB" smtClean="0"/>
              <a:pPr/>
              <a:t>27/02/2023</a:t>
            </a:fld>
            <a:endParaRPr lang="en-GB"/>
          </a:p>
        </p:txBody>
      </p:sp>
      <p:sp>
        <p:nvSpPr>
          <p:cNvPr id="5" name="Footer Placeholder 4"/>
          <p:cNvSpPr>
            <a:spLocks noGrp="1"/>
          </p:cNvSpPr>
          <p:nvPr>
            <p:ph type="ftr" sz="quarter" idx="3"/>
          </p:nvPr>
        </p:nvSpPr>
        <p:spPr bwMode="invGray">
          <a:xfrm>
            <a:off x="2089488" y="9872406"/>
            <a:ext cx="3396912" cy="270042"/>
          </a:xfrm>
          <a:prstGeom prst="rect">
            <a:avLst/>
          </a:prstGeom>
        </p:spPr>
        <p:txBody>
          <a:bodyPr vert="horz" lIns="0" tIns="0" rIns="0" bIns="0" rtlCol="0" anchor="t"/>
          <a:lstStyle>
            <a:lvl1pPr algn="l">
              <a:defRPr sz="1200">
                <a:solidFill>
                  <a:schemeClr val="tx1"/>
                </a:solidFill>
                <a:latin typeface="+mn-lt"/>
                <a:cs typeface="Times New Roman" panose="02020603050405020304" pitchFamily="18" charset="0"/>
              </a:defRPr>
            </a:lvl1pPr>
          </a:lstStyle>
          <a:p>
            <a:r>
              <a:rPr lang="en-GB"/>
              <a:t>|     Title of the presentation</a:t>
            </a:r>
          </a:p>
        </p:txBody>
      </p:sp>
      <p:sp>
        <p:nvSpPr>
          <p:cNvPr id="6" name="Slide Number Placeholder 5"/>
          <p:cNvSpPr>
            <a:spLocks noGrp="1"/>
          </p:cNvSpPr>
          <p:nvPr>
            <p:ph type="sldNum" sz="quarter" idx="4"/>
          </p:nvPr>
        </p:nvSpPr>
        <p:spPr bwMode="invGray">
          <a:xfrm>
            <a:off x="17124650" y="9872406"/>
            <a:ext cx="434897" cy="270042"/>
          </a:xfrm>
          <a:prstGeom prst="rect">
            <a:avLst/>
          </a:prstGeom>
        </p:spPr>
        <p:txBody>
          <a:bodyPr vert="horz" lIns="0" tIns="0" rIns="0" bIns="0" rtlCol="0" anchor="t"/>
          <a:lstStyle>
            <a:lvl1pPr algn="r">
              <a:defRPr sz="1200" b="0">
                <a:solidFill>
                  <a:schemeClr val="tx1"/>
                </a:solidFill>
                <a:latin typeface="+mn-lt"/>
                <a:cs typeface="Times New Roman" panose="02020603050405020304" pitchFamily="18" charset="0"/>
              </a:defRPr>
            </a:lvl1pPr>
          </a:lstStyle>
          <a:p>
            <a:fld id="{A74CE0EA-F3B5-4684-BA10-C594598FDB9C}" type="slidenum">
              <a:rPr lang="en-GB" smtClean="0"/>
              <a:pPr/>
              <a:t>‹#›</a:t>
            </a:fld>
            <a:endParaRPr lang="en-GB"/>
          </a:p>
        </p:txBody>
      </p:sp>
      <p:sp>
        <p:nvSpPr>
          <p:cNvPr id="9" name="Rectangle 8"/>
          <p:cNvSpPr/>
          <p:nvPr userDrawn="1"/>
        </p:nvSpPr>
        <p:spPr bwMode="invGray">
          <a:xfrm>
            <a:off x="14603402" y="3192773"/>
            <a:ext cx="2964600" cy="1042361"/>
          </a:xfrm>
          <a:prstGeom prst="rect">
            <a:avLst/>
          </a:prstGeom>
          <a:blipFill dpi="0" rotWithShape="1">
            <a:blip r:embed="rId16"/>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700" noProof="0"/>
          </a:p>
        </p:txBody>
      </p:sp>
    </p:spTree>
    <p:extLst>
      <p:ext uri="{BB962C8B-B14F-4D97-AF65-F5344CB8AC3E}">
        <p14:creationId xmlns:p14="http://schemas.microsoft.com/office/powerpoint/2010/main" val="792335054"/>
      </p:ext>
    </p:extLst>
  </p:cSld>
  <p:clrMap bg1="lt1" tx1="dk1" bg2="lt2" tx2="dk2" accent1="accent1" accent2="accent2" accent3="accent3" accent4="accent4" accent5="accent5" accent6="accent6" hlink="hlink" folHlink="folHlink"/>
  <p:sldLayoutIdLst>
    <p:sldLayoutId id="2147484640" r:id="rId1"/>
    <p:sldLayoutId id="2147484641" r:id="rId2"/>
    <p:sldLayoutId id="2147484642" r:id="rId3"/>
    <p:sldLayoutId id="2147484643" r:id="rId4"/>
    <p:sldLayoutId id="2147484644" r:id="rId5"/>
    <p:sldLayoutId id="2147484645" r:id="rId6"/>
    <p:sldLayoutId id="2147484646" r:id="rId7"/>
    <p:sldLayoutId id="2147484647" r:id="rId8"/>
    <p:sldLayoutId id="2147484648" r:id="rId9"/>
    <p:sldLayoutId id="2147484649" r:id="rId10"/>
    <p:sldLayoutId id="2147484650" r:id="rId11"/>
    <p:sldLayoutId id="2147484651" r:id="rId12"/>
    <p:sldLayoutId id="2147484652" r:id="rId13"/>
    <p:sldLayoutId id="2147484653" r:id="rId14"/>
  </p:sldLayoutIdLst>
  <p:hf hdr="0"/>
  <p:txStyles>
    <p:titleStyle>
      <a:lvl1pPr algn="l" defTabSz="1371600" rtl="0" eaLnBrk="1" latinLnBrk="0" hangingPunct="1">
        <a:lnSpc>
          <a:spcPct val="90000"/>
        </a:lnSpc>
        <a:spcBef>
          <a:spcPct val="0"/>
        </a:spcBef>
        <a:buNone/>
        <a:defRPr sz="4200" b="1" kern="1200">
          <a:solidFill>
            <a:schemeClr val="tx2"/>
          </a:solidFill>
          <a:latin typeface="+mj-lt"/>
          <a:ea typeface="+mj-ea"/>
          <a:cs typeface="+mj-cs"/>
        </a:defRPr>
      </a:lvl1pPr>
    </p:titleStyle>
    <p:bodyStyle>
      <a:lvl1pPr marL="0" indent="0" algn="l" defTabSz="1371600" rtl="0" eaLnBrk="1" latinLnBrk="0" hangingPunct="1">
        <a:lnSpc>
          <a:spcPct val="110000"/>
        </a:lnSpc>
        <a:spcBef>
          <a:spcPts val="1500"/>
        </a:spcBef>
        <a:spcAft>
          <a:spcPts val="900"/>
        </a:spcAft>
        <a:buClr>
          <a:schemeClr val="tx1"/>
        </a:buClr>
        <a:buSzPct val="80000"/>
        <a:buFontTx/>
        <a:buNone/>
        <a:defRPr sz="2100" b="0" kern="1200">
          <a:solidFill>
            <a:schemeClr val="tx1"/>
          </a:solidFill>
          <a:latin typeface="+mn-lt"/>
          <a:ea typeface="+mn-ea"/>
          <a:cs typeface="Times New Roman" panose="02020603050405020304" pitchFamily="18" charset="0"/>
        </a:defRPr>
      </a:lvl1pPr>
      <a:lvl2pPr marL="700088" indent="-428625" algn="l" defTabSz="1371600" rtl="0" eaLnBrk="1" latinLnBrk="0" hangingPunct="1">
        <a:lnSpc>
          <a:spcPct val="110000"/>
        </a:lnSpc>
        <a:spcBef>
          <a:spcPts val="750"/>
        </a:spcBef>
        <a:spcAft>
          <a:spcPts val="900"/>
        </a:spcAft>
        <a:buClr>
          <a:schemeClr val="tx1"/>
        </a:buClr>
        <a:buSzPct val="100000"/>
        <a:buFont typeface="Arial" panose="020B0604020202020204" pitchFamily="34" charset="0"/>
        <a:buChar char="•"/>
        <a:defRPr sz="2100" kern="1200">
          <a:solidFill>
            <a:schemeClr val="tx1"/>
          </a:solidFill>
          <a:latin typeface="+mn-lt"/>
          <a:ea typeface="+mn-ea"/>
          <a:cs typeface="+mn-cs"/>
        </a:defRPr>
      </a:lvl2pPr>
      <a:lvl3pPr marL="1240631" indent="-428625" algn="l" defTabSz="1371600" rtl="0" eaLnBrk="1" latinLnBrk="0" hangingPunct="1">
        <a:lnSpc>
          <a:spcPct val="110000"/>
        </a:lnSpc>
        <a:spcBef>
          <a:spcPts val="750"/>
        </a:spcBef>
        <a:spcAft>
          <a:spcPts val="900"/>
        </a:spcAft>
        <a:buClr>
          <a:schemeClr val="tx1"/>
        </a:buClr>
        <a:buSzPct val="100000"/>
        <a:buFont typeface="Arial" panose="020B0604020202020204" pitchFamily="34" charset="0"/>
        <a:buChar char="•"/>
        <a:defRPr sz="2100" kern="1200">
          <a:solidFill>
            <a:schemeClr val="tx1"/>
          </a:solidFill>
          <a:latin typeface="+mn-lt"/>
          <a:ea typeface="+mn-ea"/>
          <a:cs typeface="+mn-cs"/>
        </a:defRPr>
      </a:lvl3pPr>
      <a:lvl4pPr marL="1769270" indent="-428625" algn="l" defTabSz="1371600" rtl="0" eaLnBrk="1" latinLnBrk="0" hangingPunct="1">
        <a:lnSpc>
          <a:spcPct val="110000"/>
        </a:lnSpc>
        <a:spcBef>
          <a:spcPts val="750"/>
        </a:spcBef>
        <a:spcAft>
          <a:spcPts val="900"/>
        </a:spcAft>
        <a:buClr>
          <a:schemeClr val="tx1"/>
        </a:buClr>
        <a:buSzPct val="100000"/>
        <a:buFont typeface="Arial" panose="020B0604020202020204" pitchFamily="34" charset="0"/>
        <a:buChar char="•"/>
        <a:tabLst>
          <a:tab pos="1612107" algn="l"/>
        </a:tabLst>
        <a:defRPr sz="2100" kern="1200">
          <a:solidFill>
            <a:schemeClr val="tx1"/>
          </a:solidFill>
          <a:latin typeface="+mn-lt"/>
          <a:ea typeface="+mn-ea"/>
          <a:cs typeface="+mn-cs"/>
        </a:defRPr>
      </a:lvl4pPr>
      <a:lvl5pPr marL="2424113" indent="-538163" algn="l" defTabSz="1371600" rtl="0" eaLnBrk="1" latinLnBrk="0" hangingPunct="1">
        <a:lnSpc>
          <a:spcPct val="110000"/>
        </a:lnSpc>
        <a:spcBef>
          <a:spcPts val="750"/>
        </a:spcBef>
        <a:spcAft>
          <a:spcPts val="900"/>
        </a:spcAft>
        <a:buClr>
          <a:schemeClr val="tx1"/>
        </a:buClr>
        <a:buSzPct val="100000"/>
        <a:buFont typeface="Arial" panose="020B0604020202020204" pitchFamily="34" charset="0"/>
        <a:buChar char="•"/>
        <a:defRPr sz="2100" kern="1200">
          <a:solidFill>
            <a:schemeClr val="tx1"/>
          </a:solidFill>
          <a:latin typeface="+mn-lt"/>
          <a:ea typeface="+mn-ea"/>
          <a:cs typeface="+mn-cs"/>
        </a:defRPr>
      </a:lvl5pPr>
      <a:lvl6pPr marL="3093245" indent="-538163" algn="l" defTabSz="1371600" rtl="0" eaLnBrk="1" latinLnBrk="0" hangingPunct="1">
        <a:lnSpc>
          <a:spcPct val="90000"/>
        </a:lnSpc>
        <a:spcBef>
          <a:spcPts val="750"/>
        </a:spcBef>
        <a:buClr>
          <a:schemeClr val="tx1"/>
        </a:buClr>
        <a:buFont typeface="Arial" panose="020B0604020202020204" pitchFamily="34" charset="0"/>
        <a:buChar char="•"/>
        <a:defRPr sz="21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31">
          <p15:clr>
            <a:srgbClr val="F26B43"/>
          </p15:clr>
        </p15:guide>
        <p15:guide id="2" orient="horz" pos="3809">
          <p15:clr>
            <a:srgbClr val="F26B43"/>
          </p15:clr>
        </p15:guide>
        <p15:guide id="3" pos="3840">
          <p15:clr>
            <a:srgbClr val="F26B43"/>
          </p15:clr>
        </p15:guide>
        <p15:guide id="4" pos="302">
          <p15:clr>
            <a:srgbClr val="F26B43"/>
          </p15:clr>
        </p15:guide>
        <p15:guide id="5" pos="7379">
          <p15:clr>
            <a:srgbClr val="F26B43"/>
          </p15:clr>
        </p15:guide>
        <p15:guide id="6" pos="3761">
          <p15:clr>
            <a:srgbClr val="F26B43"/>
          </p15:clr>
        </p15:guide>
        <p15:guide id="7" pos="3919">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xml"/><Relationship Id="rId1" Type="http://schemas.openxmlformats.org/officeDocument/2006/relationships/slideLayout" Target="../slideLayouts/slideLayout26.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01.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6.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6.xml"/><Relationship Id="rId4" Type="http://schemas.openxmlformats.org/officeDocument/2006/relationships/image" Target="../media/image3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46.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6.emf"/><Relationship Id="rId2" Type="http://schemas.openxmlformats.org/officeDocument/2006/relationships/notesSlide" Target="../notesSlides/notesSlide7.xml"/><Relationship Id="rId1" Type="http://schemas.openxmlformats.org/officeDocument/2006/relationships/slideLayout" Target="../slideLayouts/slideLayout30.xml"/><Relationship Id="rId6" Type="http://schemas.openxmlformats.org/officeDocument/2006/relationships/image" Target="../media/image35.emf"/><Relationship Id="rId5" Type="http://schemas.openxmlformats.org/officeDocument/2006/relationships/image" Target="../media/image34.emf"/><Relationship Id="rId4" Type="http://schemas.openxmlformats.org/officeDocument/2006/relationships/image" Target="../media/image33.png"/></Relationships>
</file>

<file path=ppt/slides/_rels/slide4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48.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2.png"/><Relationship Id="rId7" Type="http://schemas.openxmlformats.org/officeDocument/2006/relationships/image" Target="../media/image40.svg"/><Relationship Id="rId2" Type="http://schemas.openxmlformats.org/officeDocument/2006/relationships/notesSlide" Target="../notesSlides/notesSlide9.xml"/><Relationship Id="rId1" Type="http://schemas.openxmlformats.org/officeDocument/2006/relationships/slideLayout" Target="../slideLayouts/slideLayout43.xml"/><Relationship Id="rId6" Type="http://schemas.openxmlformats.org/officeDocument/2006/relationships/image" Target="../media/image39.png"/><Relationship Id="rId5" Type="http://schemas.openxmlformats.org/officeDocument/2006/relationships/image" Target="../media/image38.svg"/><Relationship Id="rId4" Type="http://schemas.openxmlformats.org/officeDocument/2006/relationships/image" Target="../media/image37.png"/></Relationships>
</file>

<file path=ppt/slides/_rels/slide4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0.xml.rels><?xml version="1.0" encoding="UTF-8" standalone="yes"?>
<Relationships xmlns="http://schemas.openxmlformats.org/package/2006/relationships"><Relationship Id="rId8" Type="http://schemas.openxmlformats.org/officeDocument/2006/relationships/image" Target="../media/image46.emf"/><Relationship Id="rId3" Type="http://schemas.openxmlformats.org/officeDocument/2006/relationships/image" Target="../media/image32.png"/><Relationship Id="rId7" Type="http://schemas.openxmlformats.org/officeDocument/2006/relationships/image" Target="../media/image45.emf"/><Relationship Id="rId2" Type="http://schemas.openxmlformats.org/officeDocument/2006/relationships/notesSlide" Target="../notesSlides/notesSlide11.xml"/><Relationship Id="rId1" Type="http://schemas.openxmlformats.org/officeDocument/2006/relationships/slideLayout" Target="../slideLayouts/slideLayout43.xml"/><Relationship Id="rId6" Type="http://schemas.openxmlformats.org/officeDocument/2006/relationships/image" Target="../media/image44.emf"/><Relationship Id="rId5" Type="http://schemas.openxmlformats.org/officeDocument/2006/relationships/image" Target="../media/image43.emf"/><Relationship Id="rId4" Type="http://schemas.openxmlformats.org/officeDocument/2006/relationships/image" Target="../media/image42.emf"/></Relationships>
</file>

<file path=ppt/slides/_rels/slide5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5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5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4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5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5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6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7.xml"/><Relationship Id="rId1" Type="http://schemas.openxmlformats.org/officeDocument/2006/relationships/slideLayout" Target="../slideLayouts/slideLayout43.xml"/><Relationship Id="rId6" Type="http://schemas.openxmlformats.org/officeDocument/2006/relationships/image" Target="../media/image32.png"/><Relationship Id="rId5" Type="http://schemas.openxmlformats.org/officeDocument/2006/relationships/image" Target="../media/image49.emf"/><Relationship Id="rId4" Type="http://schemas.openxmlformats.org/officeDocument/2006/relationships/image" Target="../media/image48.emf"/></Relationships>
</file>

<file path=ppt/slides/_rels/slide61.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32.png"/><Relationship Id="rId7" Type="http://schemas.openxmlformats.org/officeDocument/2006/relationships/image" Target="../media/image53.png"/><Relationship Id="rId2" Type="http://schemas.openxmlformats.org/officeDocument/2006/relationships/notesSlide" Target="../notesSlides/notesSlide18.xml"/><Relationship Id="rId1" Type="http://schemas.openxmlformats.org/officeDocument/2006/relationships/slideLayout" Target="../slideLayouts/slideLayout43.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6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9.xml"/><Relationship Id="rId1" Type="http://schemas.openxmlformats.org/officeDocument/2006/relationships/slideLayout" Target="../slideLayouts/slideLayout43.xml"/><Relationship Id="rId4" Type="http://schemas.openxmlformats.org/officeDocument/2006/relationships/image" Target="../media/image55.emf"/></Relationships>
</file>

<file path=ppt/slides/_rels/slide6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43.xml"/><Relationship Id="rId4" Type="http://schemas.openxmlformats.org/officeDocument/2006/relationships/image" Target="../media/image56.png"/></Relationships>
</file>

<file path=ppt/slides/_rels/slide6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43.xml"/><Relationship Id="rId4" Type="http://schemas.openxmlformats.org/officeDocument/2006/relationships/image" Target="../media/image57.png"/></Relationships>
</file>

<file path=ppt/slides/_rels/slide6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66.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6.emf"/><Relationship Id="rId2" Type="http://schemas.openxmlformats.org/officeDocument/2006/relationships/notesSlide" Target="../notesSlides/notesSlide23.xml"/><Relationship Id="rId1" Type="http://schemas.openxmlformats.org/officeDocument/2006/relationships/slideLayout" Target="../slideLayouts/slideLayout31.xml"/><Relationship Id="rId6" Type="http://schemas.openxmlformats.org/officeDocument/2006/relationships/image" Target="../media/image35.emf"/><Relationship Id="rId5" Type="http://schemas.openxmlformats.org/officeDocument/2006/relationships/image" Target="../media/image34.emf"/><Relationship Id="rId4" Type="http://schemas.openxmlformats.org/officeDocument/2006/relationships/image" Target="../media/image33.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6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74.xml.rels><?xml version="1.0" encoding="UTF-8" standalone="yes"?>
<Relationships xmlns="http://schemas.openxmlformats.org/package/2006/relationships"><Relationship Id="rId2" Type="http://schemas.openxmlformats.org/officeDocument/2006/relationships/image" Target="../media/image58.emf"/><Relationship Id="rId1" Type="http://schemas.openxmlformats.org/officeDocument/2006/relationships/slideLayout" Target="../slideLayouts/slideLayout26.xml"/></Relationships>
</file>

<file path=ppt/slides/_rels/slide75.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6.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9.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1.xml.rels><?xml version="1.0" encoding="UTF-8" standalone="yes"?>
<Relationships xmlns="http://schemas.openxmlformats.org/package/2006/relationships"><Relationship Id="rId2" Type="http://schemas.openxmlformats.org/officeDocument/2006/relationships/image" Target="../media/image61.gif"/><Relationship Id="rId1" Type="http://schemas.openxmlformats.org/officeDocument/2006/relationships/slideLayout" Target="../slideLayouts/slideLayout25.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9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6.xml"/></Relationships>
</file>

<file path=ppt/slides/_rels/slide95.xml.rels><?xml version="1.0" encoding="UTF-8" standalone="yes"?>
<Relationships xmlns="http://schemas.openxmlformats.org/package/2006/relationships"><Relationship Id="rId3" Type="http://schemas.openxmlformats.org/officeDocument/2006/relationships/hyperlink" Target="https://kobonew.ifrc.org/accounts/register/#/" TargetMode="External"/><Relationship Id="rId2" Type="http://schemas.openxmlformats.org/officeDocument/2006/relationships/notesSlide" Target="../notesSlides/notesSlide24.xml"/><Relationship Id="rId1" Type="http://schemas.openxmlformats.org/officeDocument/2006/relationships/slideLayout" Target="../slideLayouts/slideLayout26.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9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8913C6-14F1-B94C-96D9-69F3DBFAA69B}"/>
              </a:ext>
            </a:extLst>
          </p:cNvPr>
          <p:cNvSpPr>
            <a:spLocks noGrp="1"/>
          </p:cNvSpPr>
          <p:nvPr>
            <p:ph type="title"/>
          </p:nvPr>
        </p:nvSpPr>
        <p:spPr>
          <a:xfrm>
            <a:off x="6563638" y="5144294"/>
            <a:ext cx="10540997" cy="2490076"/>
          </a:xfrm>
        </p:spPr>
        <p:txBody>
          <a:bodyPr/>
          <a:lstStyle/>
          <a:p>
            <a:r>
              <a:rPr lang="en-US"/>
              <a:t>Monitoring &amp; </a:t>
            </a:r>
            <a:r>
              <a:rPr lang="en-US" err="1"/>
              <a:t>evalution</a:t>
            </a:r>
            <a:r>
              <a:rPr lang="en-US"/>
              <a:t> for MHPSS </a:t>
            </a:r>
            <a:r>
              <a:rPr lang="en-US" err="1"/>
              <a:t>programmes</a:t>
            </a:r>
            <a:endParaRPr lang="en-US"/>
          </a:p>
        </p:txBody>
      </p:sp>
      <p:sp>
        <p:nvSpPr>
          <p:cNvPr id="3" name="TextBox 2">
            <a:extLst>
              <a:ext uri="{FF2B5EF4-FFF2-40B4-BE49-F238E27FC236}">
                <a16:creationId xmlns:a16="http://schemas.microsoft.com/office/drawing/2014/main" id="{541A57AA-5531-4592-A9C8-7F6D3B32EAA2}"/>
              </a:ext>
            </a:extLst>
          </p:cNvPr>
          <p:cNvSpPr txBox="1"/>
          <p:nvPr/>
        </p:nvSpPr>
        <p:spPr>
          <a:xfrm>
            <a:off x="8605381" y="7803715"/>
            <a:ext cx="8555277" cy="584775"/>
          </a:xfrm>
          <a:prstGeom prst="rect">
            <a:avLst/>
          </a:prstGeom>
          <a:noFill/>
        </p:spPr>
        <p:txBody>
          <a:bodyPr wrap="square" rtlCol="0">
            <a:spAutoFit/>
          </a:bodyPr>
          <a:lstStyle/>
          <a:p>
            <a:pPr algn="r"/>
            <a:r>
              <a:rPr lang="da-DK" sz="3200" b="1" dirty="0">
                <a:solidFill>
                  <a:schemeClr val="bg2"/>
                </a:solidFill>
                <a:latin typeface="Montserrat" panose="00000500000000000000" pitchFamily="2" charset="0"/>
              </a:rPr>
              <a:t>LOCATION &amp; DATE</a:t>
            </a:r>
            <a:endParaRPr lang="en-GB" sz="3200" b="1" dirty="0">
              <a:solidFill>
                <a:schemeClr val="bg2"/>
              </a:solidFill>
              <a:latin typeface="Montserrat" panose="00000500000000000000" pitchFamily="2" charset="0"/>
            </a:endParaRPr>
          </a:p>
        </p:txBody>
      </p:sp>
    </p:spTree>
    <p:extLst>
      <p:ext uri="{BB962C8B-B14F-4D97-AF65-F5344CB8AC3E}">
        <p14:creationId xmlns:p14="http://schemas.microsoft.com/office/powerpoint/2010/main" val="3785370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72689" y="205645"/>
            <a:ext cx="15487650" cy="1071193"/>
          </a:xfrm>
        </p:spPr>
        <p:txBody>
          <a:bodyPr>
            <a:normAutofit/>
          </a:bodyPr>
          <a:lstStyle/>
          <a:p>
            <a:r>
              <a:rPr lang="da-DK" sz="6000" b="1" err="1"/>
              <a:t>Monitoring</a:t>
            </a:r>
            <a:r>
              <a:rPr lang="da-DK" sz="6000" b="1"/>
              <a:t> and </a:t>
            </a:r>
            <a:r>
              <a:rPr lang="da-DK" sz="6000" b="1" err="1"/>
              <a:t>evaluation</a:t>
            </a:r>
            <a:r>
              <a:rPr lang="da-DK" sz="6000" b="1"/>
              <a:t> definitions</a:t>
            </a:r>
            <a:endParaRPr lang="en-GB" sz="6000" b="1"/>
          </a:p>
        </p:txBody>
      </p:sp>
      <p:sp>
        <p:nvSpPr>
          <p:cNvPr id="7" name="Content Placeholder 2">
            <a:extLst>
              <a:ext uri="{FF2B5EF4-FFF2-40B4-BE49-F238E27FC236}">
                <a16:creationId xmlns:a16="http://schemas.microsoft.com/office/drawing/2014/main" id="{4299FAFD-C871-4B0B-9F5C-DF34B777D193}"/>
              </a:ext>
            </a:extLst>
          </p:cNvPr>
          <p:cNvSpPr txBox="1">
            <a:spLocks/>
          </p:cNvSpPr>
          <p:nvPr/>
        </p:nvSpPr>
        <p:spPr bwMode="auto">
          <a:xfrm>
            <a:off x="1436003" y="1532743"/>
            <a:ext cx="14350743" cy="2281268"/>
          </a:xfrm>
          <a:prstGeom prst="rect">
            <a:avLst/>
          </a:prstGeom>
          <a:solidFill>
            <a:srgbClr val="B2B2B2"/>
          </a:solid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har char="•"/>
              <a:defRPr sz="2000">
                <a:solidFill>
                  <a:schemeClr val="tx1"/>
                </a:solidFill>
                <a:latin typeface="+mn-lt"/>
                <a:ea typeface="+mn-ea"/>
                <a:cs typeface="+mn-cs"/>
              </a:defRPr>
            </a:lvl1pPr>
            <a:lvl2pPr marL="742950" indent="-285750" algn="l" rtl="0" eaLnBrk="1" fontAlgn="base" hangingPunct="1">
              <a:spcBef>
                <a:spcPct val="20000"/>
              </a:spcBef>
              <a:spcAft>
                <a:spcPct val="0"/>
              </a:spcAft>
              <a:buChar char="–"/>
              <a:defRPr>
                <a:solidFill>
                  <a:schemeClr val="tx1"/>
                </a:solidFill>
                <a:latin typeface="+mn-lt"/>
                <a:cs typeface="+mn-cs"/>
              </a:defRPr>
            </a:lvl2pPr>
            <a:lvl3pPr marL="1143000" indent="-228600" algn="l" rtl="0" eaLnBrk="1" fontAlgn="base" hangingPunct="1">
              <a:spcBef>
                <a:spcPct val="20000"/>
              </a:spcBef>
              <a:spcAft>
                <a:spcPct val="0"/>
              </a:spcAft>
              <a:buChar char="•"/>
              <a:defRPr sz="1600">
                <a:solidFill>
                  <a:schemeClr val="tx1"/>
                </a:solidFill>
                <a:latin typeface="+mn-lt"/>
                <a:cs typeface="+mn-cs"/>
              </a:defRPr>
            </a:lvl3pPr>
            <a:lvl4pPr marL="1600200" indent="-228600" algn="l" rtl="0" eaLnBrk="1" fontAlgn="base" hangingPunct="1">
              <a:spcBef>
                <a:spcPct val="20000"/>
              </a:spcBef>
              <a:spcAft>
                <a:spcPct val="0"/>
              </a:spcAft>
              <a:buChar char="–"/>
              <a:defRPr sz="1400">
                <a:solidFill>
                  <a:schemeClr val="tx1"/>
                </a:solidFill>
                <a:latin typeface="+mn-lt"/>
                <a:cs typeface="+mn-cs"/>
              </a:defRPr>
            </a:lvl4pPr>
            <a:lvl5pPr marL="2057400" indent="-228600" algn="l" rtl="0" eaLnBrk="1" fontAlgn="base" hangingPunct="1">
              <a:spcBef>
                <a:spcPct val="20000"/>
              </a:spcBef>
              <a:spcAft>
                <a:spcPct val="0"/>
              </a:spcAft>
              <a:buChar char="»"/>
              <a:defRPr sz="1200">
                <a:solidFill>
                  <a:schemeClr val="tx1"/>
                </a:solidFill>
                <a:latin typeface="+mn-lt"/>
                <a:cs typeface="+mn-cs"/>
              </a:defRPr>
            </a:lvl5pPr>
            <a:lvl6pPr marL="2514600" indent="-228600" algn="l" rtl="0" eaLnBrk="1" fontAlgn="base" hangingPunct="1">
              <a:spcBef>
                <a:spcPct val="20000"/>
              </a:spcBef>
              <a:spcAft>
                <a:spcPct val="0"/>
              </a:spcAft>
              <a:buChar char="»"/>
              <a:defRPr sz="2000">
                <a:solidFill>
                  <a:schemeClr val="tx1"/>
                </a:solidFill>
                <a:latin typeface="+mn-lt"/>
                <a:cs typeface="+mn-cs"/>
              </a:defRPr>
            </a:lvl6pPr>
            <a:lvl7pPr marL="2971800" indent="-228600" algn="l" rtl="0" eaLnBrk="1" fontAlgn="base" hangingPunct="1">
              <a:spcBef>
                <a:spcPct val="20000"/>
              </a:spcBef>
              <a:spcAft>
                <a:spcPct val="0"/>
              </a:spcAft>
              <a:buChar char="»"/>
              <a:defRPr sz="2000">
                <a:solidFill>
                  <a:schemeClr val="tx1"/>
                </a:solidFill>
                <a:latin typeface="+mn-lt"/>
                <a:cs typeface="+mn-cs"/>
              </a:defRPr>
            </a:lvl7pPr>
            <a:lvl8pPr marL="3429000" indent="-228600" algn="l" rtl="0" eaLnBrk="1" fontAlgn="base" hangingPunct="1">
              <a:spcBef>
                <a:spcPct val="20000"/>
              </a:spcBef>
              <a:spcAft>
                <a:spcPct val="0"/>
              </a:spcAft>
              <a:buChar char="»"/>
              <a:defRPr sz="2000">
                <a:solidFill>
                  <a:schemeClr val="tx1"/>
                </a:solidFill>
                <a:latin typeface="+mn-lt"/>
                <a:cs typeface="+mn-cs"/>
              </a:defRPr>
            </a:lvl8pPr>
            <a:lvl9pPr marL="3886200" indent="-228600" algn="l" rtl="0" eaLnBrk="1" fontAlgn="base" hangingPunct="1">
              <a:spcBef>
                <a:spcPct val="20000"/>
              </a:spcBef>
              <a:spcAft>
                <a:spcPct val="0"/>
              </a:spcAft>
              <a:buChar char="»"/>
              <a:defRPr sz="2000">
                <a:solidFill>
                  <a:schemeClr val="tx1"/>
                </a:solidFill>
                <a:latin typeface="+mn-lt"/>
                <a:cs typeface="+mn-cs"/>
              </a:defRPr>
            </a:lvl9pPr>
          </a:lstStyle>
          <a:p>
            <a:pPr marL="0" indent="0">
              <a:buNone/>
            </a:pPr>
            <a:r>
              <a:rPr lang="en-GB" sz="2800" b="1">
                <a:latin typeface="Open Sans" panose="020B0606030504020204" pitchFamily="34" charset="0"/>
                <a:ea typeface="Open Sans" panose="020B0606030504020204" pitchFamily="34" charset="0"/>
                <a:cs typeface="Open Sans" panose="020B0606030504020204" pitchFamily="34" charset="0"/>
              </a:rPr>
              <a:t>Monitoring </a:t>
            </a:r>
            <a:r>
              <a:rPr lang="en-GB" sz="2400">
                <a:latin typeface="Open Sans" panose="020B0606030504020204" pitchFamily="34" charset="0"/>
                <a:ea typeface="Open Sans" panose="020B0606030504020204" pitchFamily="34" charset="0"/>
                <a:cs typeface="Open Sans" panose="020B0606030504020204" pitchFamily="34" charset="0"/>
              </a:rPr>
              <a:t>is a continuous process of collecting and analysing information to compare how well a project or programme is being implemented against expected results. Monitoring aims at providing managers and other stakeholders with regular feedback and early indications of progress or lack thereof in the achievement of intended results. It generally involves collecting and analysing data on implementation processes, strategies and results, and recommending corrective measures. </a:t>
            </a:r>
            <a:endParaRPr lang="da-DK" sz="2400">
              <a:latin typeface="Open Sans" panose="020B0606030504020204" pitchFamily="34" charset="0"/>
              <a:ea typeface="Open Sans" panose="020B0606030504020204" pitchFamily="34" charset="0"/>
              <a:cs typeface="Open Sans" panose="020B0606030504020204" pitchFamily="34" charset="0"/>
            </a:endParaRPr>
          </a:p>
        </p:txBody>
      </p:sp>
      <p:sp>
        <p:nvSpPr>
          <p:cNvPr id="8" name="Content Placeholder 2">
            <a:extLst>
              <a:ext uri="{FF2B5EF4-FFF2-40B4-BE49-F238E27FC236}">
                <a16:creationId xmlns:a16="http://schemas.microsoft.com/office/drawing/2014/main" id="{F2713DCA-C639-4583-B1D0-CB5F229EE7B6}"/>
              </a:ext>
            </a:extLst>
          </p:cNvPr>
          <p:cNvSpPr txBox="1">
            <a:spLocks/>
          </p:cNvSpPr>
          <p:nvPr/>
        </p:nvSpPr>
        <p:spPr bwMode="auto">
          <a:xfrm>
            <a:off x="1436002" y="4003660"/>
            <a:ext cx="14350745" cy="2281268"/>
          </a:xfrm>
          <a:prstGeom prst="rect">
            <a:avLst/>
          </a:prstGeom>
          <a:solidFill>
            <a:schemeClr val="bg2">
              <a:lumMod val="95000"/>
            </a:schemeClr>
          </a:solid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har char="•"/>
              <a:defRPr sz="2000">
                <a:solidFill>
                  <a:schemeClr val="tx1"/>
                </a:solidFill>
                <a:latin typeface="+mn-lt"/>
                <a:ea typeface="+mn-ea"/>
                <a:cs typeface="+mn-cs"/>
              </a:defRPr>
            </a:lvl1pPr>
            <a:lvl2pPr marL="742950" indent="-285750" algn="l" rtl="0" eaLnBrk="1" fontAlgn="base" hangingPunct="1">
              <a:spcBef>
                <a:spcPct val="20000"/>
              </a:spcBef>
              <a:spcAft>
                <a:spcPct val="0"/>
              </a:spcAft>
              <a:buChar char="–"/>
              <a:defRPr>
                <a:solidFill>
                  <a:schemeClr val="tx1"/>
                </a:solidFill>
                <a:latin typeface="+mn-lt"/>
                <a:cs typeface="+mn-cs"/>
              </a:defRPr>
            </a:lvl2pPr>
            <a:lvl3pPr marL="1143000" indent="-228600" algn="l" rtl="0" eaLnBrk="1" fontAlgn="base" hangingPunct="1">
              <a:spcBef>
                <a:spcPct val="20000"/>
              </a:spcBef>
              <a:spcAft>
                <a:spcPct val="0"/>
              </a:spcAft>
              <a:buChar char="•"/>
              <a:defRPr sz="1600">
                <a:solidFill>
                  <a:schemeClr val="tx1"/>
                </a:solidFill>
                <a:latin typeface="+mn-lt"/>
                <a:cs typeface="+mn-cs"/>
              </a:defRPr>
            </a:lvl3pPr>
            <a:lvl4pPr marL="1600200" indent="-228600" algn="l" rtl="0" eaLnBrk="1" fontAlgn="base" hangingPunct="1">
              <a:spcBef>
                <a:spcPct val="20000"/>
              </a:spcBef>
              <a:spcAft>
                <a:spcPct val="0"/>
              </a:spcAft>
              <a:buChar char="–"/>
              <a:defRPr sz="1400">
                <a:solidFill>
                  <a:schemeClr val="tx1"/>
                </a:solidFill>
                <a:latin typeface="+mn-lt"/>
                <a:cs typeface="+mn-cs"/>
              </a:defRPr>
            </a:lvl4pPr>
            <a:lvl5pPr marL="2057400" indent="-228600" algn="l" rtl="0" eaLnBrk="1" fontAlgn="base" hangingPunct="1">
              <a:spcBef>
                <a:spcPct val="20000"/>
              </a:spcBef>
              <a:spcAft>
                <a:spcPct val="0"/>
              </a:spcAft>
              <a:buChar char="»"/>
              <a:defRPr sz="1200">
                <a:solidFill>
                  <a:schemeClr val="tx1"/>
                </a:solidFill>
                <a:latin typeface="+mn-lt"/>
                <a:cs typeface="+mn-cs"/>
              </a:defRPr>
            </a:lvl5pPr>
            <a:lvl6pPr marL="2514600" indent="-228600" algn="l" rtl="0" eaLnBrk="1" fontAlgn="base" hangingPunct="1">
              <a:spcBef>
                <a:spcPct val="20000"/>
              </a:spcBef>
              <a:spcAft>
                <a:spcPct val="0"/>
              </a:spcAft>
              <a:buChar char="»"/>
              <a:defRPr sz="2000">
                <a:solidFill>
                  <a:schemeClr val="tx1"/>
                </a:solidFill>
                <a:latin typeface="+mn-lt"/>
                <a:cs typeface="+mn-cs"/>
              </a:defRPr>
            </a:lvl6pPr>
            <a:lvl7pPr marL="2971800" indent="-228600" algn="l" rtl="0" eaLnBrk="1" fontAlgn="base" hangingPunct="1">
              <a:spcBef>
                <a:spcPct val="20000"/>
              </a:spcBef>
              <a:spcAft>
                <a:spcPct val="0"/>
              </a:spcAft>
              <a:buChar char="»"/>
              <a:defRPr sz="2000">
                <a:solidFill>
                  <a:schemeClr val="tx1"/>
                </a:solidFill>
                <a:latin typeface="+mn-lt"/>
                <a:cs typeface="+mn-cs"/>
              </a:defRPr>
            </a:lvl7pPr>
            <a:lvl8pPr marL="3429000" indent="-228600" algn="l" rtl="0" eaLnBrk="1" fontAlgn="base" hangingPunct="1">
              <a:spcBef>
                <a:spcPct val="20000"/>
              </a:spcBef>
              <a:spcAft>
                <a:spcPct val="0"/>
              </a:spcAft>
              <a:buChar char="»"/>
              <a:defRPr sz="2000">
                <a:solidFill>
                  <a:schemeClr val="tx1"/>
                </a:solidFill>
                <a:latin typeface="+mn-lt"/>
                <a:cs typeface="+mn-cs"/>
              </a:defRPr>
            </a:lvl8pPr>
            <a:lvl9pPr marL="3886200" indent="-228600" algn="l" rtl="0" eaLnBrk="1" fontAlgn="base" hangingPunct="1">
              <a:spcBef>
                <a:spcPct val="20000"/>
              </a:spcBef>
              <a:spcAft>
                <a:spcPct val="0"/>
              </a:spcAft>
              <a:buChar char="»"/>
              <a:defRPr sz="2000">
                <a:solidFill>
                  <a:schemeClr val="tx1"/>
                </a:solidFill>
                <a:latin typeface="+mn-lt"/>
                <a:cs typeface="+mn-cs"/>
              </a:defRPr>
            </a:lvl9pPr>
          </a:lstStyle>
          <a:p>
            <a:pPr marL="0" indent="0">
              <a:buNone/>
            </a:pPr>
            <a:r>
              <a:rPr lang="en-GB" sz="2800" b="1">
                <a:latin typeface="Open Sans" panose="020B0606030504020204" pitchFamily="34" charset="0"/>
                <a:ea typeface="Open Sans" panose="020B0606030504020204" pitchFamily="34" charset="0"/>
                <a:cs typeface="Open Sans" panose="020B0606030504020204" pitchFamily="34" charset="0"/>
              </a:rPr>
              <a:t>Evaluation </a:t>
            </a:r>
            <a:r>
              <a:rPr lang="en-GB" sz="2400">
                <a:latin typeface="Open Sans" panose="020B0606030504020204" pitchFamily="34" charset="0"/>
                <a:ea typeface="Open Sans" panose="020B0606030504020204" pitchFamily="34" charset="0"/>
                <a:cs typeface="Open Sans" panose="020B0606030504020204" pitchFamily="34" charset="0"/>
              </a:rPr>
              <a:t>is the systematic and objective assessment of an ongoing or completed project or programme, its design, implementation and results. Evaluation determines the relevance and fulfilment of objectives, efficiency, effectiveness, impact and sustainability. An evaluation should provide information that is credible and useful, enabling incorporation of lessons learned into the decision making process of both recipients and donors.</a:t>
            </a:r>
            <a:r>
              <a:rPr lang="en-GB" sz="2800">
                <a:latin typeface="Open Sans" panose="020B0606030504020204" pitchFamily="34" charset="0"/>
                <a:ea typeface="Open Sans" panose="020B0606030504020204" pitchFamily="34" charset="0"/>
                <a:cs typeface="Open Sans" panose="020B0606030504020204" pitchFamily="34" charset="0"/>
              </a:rPr>
              <a:t> </a:t>
            </a:r>
          </a:p>
          <a:p>
            <a:pPr marL="0" indent="0">
              <a:buNone/>
            </a:pPr>
            <a:endParaRPr lang="en-GB" sz="2800">
              <a:latin typeface="Open Sans" panose="020B0606030504020204" pitchFamily="34" charset="0"/>
              <a:ea typeface="Open Sans" panose="020B0606030504020204" pitchFamily="34" charset="0"/>
              <a:cs typeface="Open Sans" panose="020B0606030504020204" pitchFamily="34" charset="0"/>
            </a:endParaRPr>
          </a:p>
          <a:p>
            <a:pPr marL="0" indent="0">
              <a:buNone/>
            </a:pPr>
            <a:endParaRPr lang="da-DK" sz="2800">
              <a:latin typeface="Open Sans" panose="020B0606030504020204" pitchFamily="34" charset="0"/>
              <a:ea typeface="Open Sans" panose="020B0606030504020204" pitchFamily="34" charset="0"/>
              <a:cs typeface="Open Sans" panose="020B0606030504020204" pitchFamily="34" charset="0"/>
            </a:endParaRPr>
          </a:p>
        </p:txBody>
      </p:sp>
      <p:sp>
        <p:nvSpPr>
          <p:cNvPr id="5" name="Content Placeholder 2">
            <a:extLst>
              <a:ext uri="{FF2B5EF4-FFF2-40B4-BE49-F238E27FC236}">
                <a16:creationId xmlns:a16="http://schemas.microsoft.com/office/drawing/2014/main" id="{A6D81DA4-504B-4FA3-83CF-A078A5AC6D9B}"/>
              </a:ext>
            </a:extLst>
          </p:cNvPr>
          <p:cNvSpPr txBox="1">
            <a:spLocks/>
          </p:cNvSpPr>
          <p:nvPr/>
        </p:nvSpPr>
        <p:spPr bwMode="auto">
          <a:xfrm>
            <a:off x="172689" y="6666445"/>
            <a:ext cx="4952764" cy="3176337"/>
          </a:xfrm>
          <a:prstGeom prst="rect">
            <a:avLst/>
          </a:prstGeom>
          <a:solidFill>
            <a:schemeClr val="bg2"/>
          </a:solid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har char="•"/>
              <a:defRPr sz="2000">
                <a:solidFill>
                  <a:schemeClr val="tx1"/>
                </a:solidFill>
                <a:latin typeface="+mn-lt"/>
                <a:ea typeface="+mn-ea"/>
                <a:cs typeface="+mn-cs"/>
              </a:defRPr>
            </a:lvl1pPr>
            <a:lvl2pPr marL="742950" indent="-285750" algn="l" rtl="0" eaLnBrk="1" fontAlgn="base" hangingPunct="1">
              <a:spcBef>
                <a:spcPct val="20000"/>
              </a:spcBef>
              <a:spcAft>
                <a:spcPct val="0"/>
              </a:spcAft>
              <a:buChar char="–"/>
              <a:defRPr>
                <a:solidFill>
                  <a:schemeClr val="tx1"/>
                </a:solidFill>
                <a:latin typeface="+mn-lt"/>
                <a:cs typeface="+mn-cs"/>
              </a:defRPr>
            </a:lvl2pPr>
            <a:lvl3pPr marL="1143000" indent="-228600" algn="l" rtl="0" eaLnBrk="1" fontAlgn="base" hangingPunct="1">
              <a:spcBef>
                <a:spcPct val="20000"/>
              </a:spcBef>
              <a:spcAft>
                <a:spcPct val="0"/>
              </a:spcAft>
              <a:buChar char="•"/>
              <a:defRPr sz="1600">
                <a:solidFill>
                  <a:schemeClr val="tx1"/>
                </a:solidFill>
                <a:latin typeface="+mn-lt"/>
                <a:cs typeface="+mn-cs"/>
              </a:defRPr>
            </a:lvl3pPr>
            <a:lvl4pPr marL="1600200" indent="-228600" algn="l" rtl="0" eaLnBrk="1" fontAlgn="base" hangingPunct="1">
              <a:spcBef>
                <a:spcPct val="20000"/>
              </a:spcBef>
              <a:spcAft>
                <a:spcPct val="0"/>
              </a:spcAft>
              <a:buChar char="–"/>
              <a:defRPr sz="1400">
                <a:solidFill>
                  <a:schemeClr val="tx1"/>
                </a:solidFill>
                <a:latin typeface="+mn-lt"/>
                <a:cs typeface="+mn-cs"/>
              </a:defRPr>
            </a:lvl4pPr>
            <a:lvl5pPr marL="2057400" indent="-228600" algn="l" rtl="0" eaLnBrk="1" fontAlgn="base" hangingPunct="1">
              <a:spcBef>
                <a:spcPct val="20000"/>
              </a:spcBef>
              <a:spcAft>
                <a:spcPct val="0"/>
              </a:spcAft>
              <a:buChar char="»"/>
              <a:defRPr sz="1200">
                <a:solidFill>
                  <a:schemeClr val="tx1"/>
                </a:solidFill>
                <a:latin typeface="+mn-lt"/>
                <a:cs typeface="+mn-cs"/>
              </a:defRPr>
            </a:lvl5pPr>
            <a:lvl6pPr marL="2514600" indent="-228600" algn="l" rtl="0" eaLnBrk="1" fontAlgn="base" hangingPunct="1">
              <a:spcBef>
                <a:spcPct val="20000"/>
              </a:spcBef>
              <a:spcAft>
                <a:spcPct val="0"/>
              </a:spcAft>
              <a:buChar char="»"/>
              <a:defRPr sz="2000">
                <a:solidFill>
                  <a:schemeClr val="tx1"/>
                </a:solidFill>
                <a:latin typeface="+mn-lt"/>
                <a:cs typeface="+mn-cs"/>
              </a:defRPr>
            </a:lvl6pPr>
            <a:lvl7pPr marL="2971800" indent="-228600" algn="l" rtl="0" eaLnBrk="1" fontAlgn="base" hangingPunct="1">
              <a:spcBef>
                <a:spcPct val="20000"/>
              </a:spcBef>
              <a:spcAft>
                <a:spcPct val="0"/>
              </a:spcAft>
              <a:buChar char="»"/>
              <a:defRPr sz="2000">
                <a:solidFill>
                  <a:schemeClr val="tx1"/>
                </a:solidFill>
                <a:latin typeface="+mn-lt"/>
                <a:cs typeface="+mn-cs"/>
              </a:defRPr>
            </a:lvl7pPr>
            <a:lvl8pPr marL="3429000" indent="-228600" algn="l" rtl="0" eaLnBrk="1" fontAlgn="base" hangingPunct="1">
              <a:spcBef>
                <a:spcPct val="20000"/>
              </a:spcBef>
              <a:spcAft>
                <a:spcPct val="0"/>
              </a:spcAft>
              <a:buChar char="»"/>
              <a:defRPr sz="2000">
                <a:solidFill>
                  <a:schemeClr val="tx1"/>
                </a:solidFill>
                <a:latin typeface="+mn-lt"/>
                <a:cs typeface="+mn-cs"/>
              </a:defRPr>
            </a:lvl8pPr>
            <a:lvl9pPr marL="3886200" indent="-228600" algn="l" rtl="0" eaLnBrk="1" fontAlgn="base" hangingPunct="1">
              <a:spcBef>
                <a:spcPct val="20000"/>
              </a:spcBef>
              <a:spcAft>
                <a:spcPct val="0"/>
              </a:spcAft>
              <a:buChar char="»"/>
              <a:defRPr sz="2000">
                <a:solidFill>
                  <a:schemeClr val="tx1"/>
                </a:solidFill>
                <a:latin typeface="+mn-lt"/>
                <a:cs typeface="+mn-cs"/>
              </a:defRPr>
            </a:lvl9pPr>
          </a:lstStyle>
          <a:p>
            <a:pPr marL="0" indent="0">
              <a:buNone/>
            </a:pPr>
            <a:r>
              <a:rPr lang="en-GB" sz="2800" b="1">
                <a:latin typeface="Open Sans" panose="020B0606030504020204" pitchFamily="34" charset="0"/>
                <a:ea typeface="Open Sans" panose="020B0606030504020204" pitchFamily="34" charset="0"/>
                <a:cs typeface="Open Sans" panose="020B0606030504020204" pitchFamily="34" charset="0"/>
              </a:rPr>
              <a:t>OECD evaluation criteria:</a:t>
            </a:r>
          </a:p>
          <a:p>
            <a:r>
              <a:rPr lang="en-GB">
                <a:latin typeface="Open Sans" panose="020B0606030504020204" pitchFamily="34" charset="0"/>
                <a:ea typeface="Open Sans" panose="020B0606030504020204" pitchFamily="34" charset="0"/>
                <a:cs typeface="Open Sans" panose="020B0606030504020204" pitchFamily="34" charset="0"/>
              </a:rPr>
              <a:t>relevance, </a:t>
            </a:r>
          </a:p>
          <a:p>
            <a:r>
              <a:rPr lang="en-GB">
                <a:latin typeface="Open Sans" panose="020B0606030504020204" pitchFamily="34" charset="0"/>
                <a:ea typeface="Open Sans" panose="020B0606030504020204" pitchFamily="34" charset="0"/>
                <a:cs typeface="Open Sans" panose="020B0606030504020204" pitchFamily="34" charset="0"/>
              </a:rPr>
              <a:t>coherence, </a:t>
            </a:r>
          </a:p>
          <a:p>
            <a:r>
              <a:rPr lang="en-GB">
                <a:latin typeface="Open Sans" panose="020B0606030504020204" pitchFamily="34" charset="0"/>
                <a:ea typeface="Open Sans" panose="020B0606030504020204" pitchFamily="34" charset="0"/>
                <a:cs typeface="Open Sans" panose="020B0606030504020204" pitchFamily="34" charset="0"/>
              </a:rPr>
              <a:t>effectiveness, </a:t>
            </a:r>
          </a:p>
          <a:p>
            <a:r>
              <a:rPr lang="en-GB">
                <a:latin typeface="Open Sans" panose="020B0606030504020204" pitchFamily="34" charset="0"/>
                <a:ea typeface="Open Sans" panose="020B0606030504020204" pitchFamily="34" charset="0"/>
                <a:cs typeface="Open Sans" panose="020B0606030504020204" pitchFamily="34" charset="0"/>
              </a:rPr>
              <a:t>efficiency, </a:t>
            </a:r>
          </a:p>
          <a:p>
            <a:r>
              <a:rPr lang="en-GB">
                <a:latin typeface="Open Sans" panose="020B0606030504020204" pitchFamily="34" charset="0"/>
                <a:ea typeface="Open Sans" panose="020B0606030504020204" pitchFamily="34" charset="0"/>
                <a:cs typeface="Open Sans" panose="020B0606030504020204" pitchFamily="34" charset="0"/>
              </a:rPr>
              <a:t>impact and sustainability</a:t>
            </a:r>
          </a:p>
          <a:p>
            <a:pPr marL="0" indent="0">
              <a:buNone/>
            </a:pPr>
            <a:endParaRPr lang="da-DK" sz="2800">
              <a:latin typeface="Open Sans" panose="020B0606030504020204" pitchFamily="34" charset="0"/>
              <a:ea typeface="Open Sans" panose="020B0606030504020204" pitchFamily="34" charset="0"/>
              <a:cs typeface="Open Sans" panose="020B0606030504020204" pitchFamily="34" charset="0"/>
            </a:endParaRPr>
          </a:p>
        </p:txBody>
      </p:sp>
      <p:pic>
        <p:nvPicPr>
          <p:cNvPr id="4" name="Picture 3">
            <a:extLst>
              <a:ext uri="{FF2B5EF4-FFF2-40B4-BE49-F238E27FC236}">
                <a16:creationId xmlns:a16="http://schemas.microsoft.com/office/drawing/2014/main" id="{8EE9CE68-39AA-4AE9-A5B5-5380A1D04202}"/>
              </a:ext>
            </a:extLst>
          </p:cNvPr>
          <p:cNvPicPr>
            <a:picLocks noChangeAspect="1"/>
          </p:cNvPicPr>
          <p:nvPr/>
        </p:nvPicPr>
        <p:blipFill rotWithShape="1">
          <a:blip r:embed="rId3"/>
          <a:srcRect l="5853" t="6282" r="7966" b="15978"/>
          <a:stretch/>
        </p:blipFill>
        <p:spPr>
          <a:xfrm>
            <a:off x="5189050" y="6426282"/>
            <a:ext cx="6844651" cy="3656661"/>
          </a:xfrm>
          <a:prstGeom prst="rect">
            <a:avLst/>
          </a:prstGeom>
        </p:spPr>
      </p:pic>
      <p:sp>
        <p:nvSpPr>
          <p:cNvPr id="9" name="Content Placeholder 2">
            <a:extLst>
              <a:ext uri="{FF2B5EF4-FFF2-40B4-BE49-F238E27FC236}">
                <a16:creationId xmlns:a16="http://schemas.microsoft.com/office/drawing/2014/main" id="{8E7D3AA5-9577-4873-A5DA-10733490EF50}"/>
              </a:ext>
            </a:extLst>
          </p:cNvPr>
          <p:cNvSpPr txBox="1">
            <a:spLocks/>
          </p:cNvSpPr>
          <p:nvPr/>
        </p:nvSpPr>
        <p:spPr bwMode="auto">
          <a:xfrm>
            <a:off x="12633394" y="6666445"/>
            <a:ext cx="4952764" cy="3176337"/>
          </a:xfrm>
          <a:prstGeom prst="rect">
            <a:avLst/>
          </a:prstGeom>
          <a:solidFill>
            <a:schemeClr val="bg2"/>
          </a:solid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har char="•"/>
              <a:defRPr sz="2000">
                <a:solidFill>
                  <a:schemeClr val="tx1"/>
                </a:solidFill>
                <a:latin typeface="+mn-lt"/>
                <a:ea typeface="+mn-ea"/>
                <a:cs typeface="+mn-cs"/>
              </a:defRPr>
            </a:lvl1pPr>
            <a:lvl2pPr marL="742950" indent="-285750" algn="l" rtl="0" eaLnBrk="1" fontAlgn="base" hangingPunct="1">
              <a:spcBef>
                <a:spcPct val="20000"/>
              </a:spcBef>
              <a:spcAft>
                <a:spcPct val="0"/>
              </a:spcAft>
              <a:buChar char="–"/>
              <a:defRPr>
                <a:solidFill>
                  <a:schemeClr val="tx1"/>
                </a:solidFill>
                <a:latin typeface="+mn-lt"/>
                <a:cs typeface="+mn-cs"/>
              </a:defRPr>
            </a:lvl2pPr>
            <a:lvl3pPr marL="1143000" indent="-228600" algn="l" rtl="0" eaLnBrk="1" fontAlgn="base" hangingPunct="1">
              <a:spcBef>
                <a:spcPct val="20000"/>
              </a:spcBef>
              <a:spcAft>
                <a:spcPct val="0"/>
              </a:spcAft>
              <a:buChar char="•"/>
              <a:defRPr sz="1600">
                <a:solidFill>
                  <a:schemeClr val="tx1"/>
                </a:solidFill>
                <a:latin typeface="+mn-lt"/>
                <a:cs typeface="+mn-cs"/>
              </a:defRPr>
            </a:lvl3pPr>
            <a:lvl4pPr marL="1600200" indent="-228600" algn="l" rtl="0" eaLnBrk="1" fontAlgn="base" hangingPunct="1">
              <a:spcBef>
                <a:spcPct val="20000"/>
              </a:spcBef>
              <a:spcAft>
                <a:spcPct val="0"/>
              </a:spcAft>
              <a:buChar char="–"/>
              <a:defRPr sz="1400">
                <a:solidFill>
                  <a:schemeClr val="tx1"/>
                </a:solidFill>
                <a:latin typeface="+mn-lt"/>
                <a:cs typeface="+mn-cs"/>
              </a:defRPr>
            </a:lvl4pPr>
            <a:lvl5pPr marL="2057400" indent="-228600" algn="l" rtl="0" eaLnBrk="1" fontAlgn="base" hangingPunct="1">
              <a:spcBef>
                <a:spcPct val="20000"/>
              </a:spcBef>
              <a:spcAft>
                <a:spcPct val="0"/>
              </a:spcAft>
              <a:buChar char="»"/>
              <a:defRPr sz="1200">
                <a:solidFill>
                  <a:schemeClr val="tx1"/>
                </a:solidFill>
                <a:latin typeface="+mn-lt"/>
                <a:cs typeface="+mn-cs"/>
              </a:defRPr>
            </a:lvl5pPr>
            <a:lvl6pPr marL="2514600" indent="-228600" algn="l" rtl="0" eaLnBrk="1" fontAlgn="base" hangingPunct="1">
              <a:spcBef>
                <a:spcPct val="20000"/>
              </a:spcBef>
              <a:spcAft>
                <a:spcPct val="0"/>
              </a:spcAft>
              <a:buChar char="»"/>
              <a:defRPr sz="2000">
                <a:solidFill>
                  <a:schemeClr val="tx1"/>
                </a:solidFill>
                <a:latin typeface="+mn-lt"/>
                <a:cs typeface="+mn-cs"/>
              </a:defRPr>
            </a:lvl6pPr>
            <a:lvl7pPr marL="2971800" indent="-228600" algn="l" rtl="0" eaLnBrk="1" fontAlgn="base" hangingPunct="1">
              <a:spcBef>
                <a:spcPct val="20000"/>
              </a:spcBef>
              <a:spcAft>
                <a:spcPct val="0"/>
              </a:spcAft>
              <a:buChar char="»"/>
              <a:defRPr sz="2000">
                <a:solidFill>
                  <a:schemeClr val="tx1"/>
                </a:solidFill>
                <a:latin typeface="+mn-lt"/>
                <a:cs typeface="+mn-cs"/>
              </a:defRPr>
            </a:lvl7pPr>
            <a:lvl8pPr marL="3429000" indent="-228600" algn="l" rtl="0" eaLnBrk="1" fontAlgn="base" hangingPunct="1">
              <a:spcBef>
                <a:spcPct val="20000"/>
              </a:spcBef>
              <a:spcAft>
                <a:spcPct val="0"/>
              </a:spcAft>
              <a:buChar char="»"/>
              <a:defRPr sz="2000">
                <a:solidFill>
                  <a:schemeClr val="tx1"/>
                </a:solidFill>
                <a:latin typeface="+mn-lt"/>
                <a:cs typeface="+mn-cs"/>
              </a:defRPr>
            </a:lvl8pPr>
            <a:lvl9pPr marL="3886200" indent="-228600" algn="l" rtl="0" eaLnBrk="1" fontAlgn="base" hangingPunct="1">
              <a:spcBef>
                <a:spcPct val="20000"/>
              </a:spcBef>
              <a:spcAft>
                <a:spcPct val="0"/>
              </a:spcAft>
              <a:buChar char="»"/>
              <a:defRPr sz="2000">
                <a:solidFill>
                  <a:schemeClr val="tx1"/>
                </a:solidFill>
                <a:latin typeface="+mn-lt"/>
                <a:cs typeface="+mn-cs"/>
              </a:defRPr>
            </a:lvl9pPr>
          </a:lstStyle>
          <a:p>
            <a:pPr marL="0" indent="0">
              <a:buNone/>
            </a:pPr>
            <a:r>
              <a:rPr lang="en-GB" sz="2800" b="1">
                <a:latin typeface="Open Sans" panose="020B0606030504020204" pitchFamily="34" charset="0"/>
                <a:ea typeface="Open Sans" panose="020B0606030504020204" pitchFamily="34" charset="0"/>
                <a:cs typeface="Open Sans" panose="020B0606030504020204" pitchFamily="34" charset="0"/>
              </a:rPr>
              <a:t>2 principles:</a:t>
            </a:r>
          </a:p>
          <a:p>
            <a:pPr marL="0" indent="0">
              <a:buNone/>
            </a:pPr>
            <a:r>
              <a:rPr lang="en-GB" b="1">
                <a:latin typeface="Open Sans" panose="020B0606030504020204" pitchFamily="34" charset="0"/>
                <a:ea typeface="Open Sans" panose="020B0606030504020204" pitchFamily="34" charset="0"/>
                <a:cs typeface="Open Sans" panose="020B0606030504020204" pitchFamily="34" charset="0"/>
              </a:rPr>
              <a:t>The evaluation criteria</a:t>
            </a:r>
          </a:p>
          <a:p>
            <a:r>
              <a:rPr lang="en-GB">
                <a:latin typeface="Open Sans" panose="020B0606030504020204" pitchFamily="34" charset="0"/>
                <a:ea typeface="Open Sans" panose="020B0606030504020204" pitchFamily="34" charset="0"/>
                <a:cs typeface="Open Sans" panose="020B0606030504020204" pitchFamily="34" charset="0"/>
              </a:rPr>
              <a:t>1) need to fit the CONTEXT </a:t>
            </a:r>
          </a:p>
          <a:p>
            <a:r>
              <a:rPr lang="en-GB">
                <a:latin typeface="Open Sans" panose="020B0606030504020204" pitchFamily="34" charset="0"/>
                <a:ea typeface="Open Sans" panose="020B0606030504020204" pitchFamily="34" charset="0"/>
                <a:cs typeface="Open Sans" panose="020B0606030504020204" pitchFamily="34" charset="0"/>
              </a:rPr>
              <a:t>2) need to fit the PURPOSE (needs of the stakeholders, data availability, timeframe resources) </a:t>
            </a:r>
            <a:endParaRPr lang="da-DK" sz="280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679272296"/>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395BF16-6F4A-4FC9-ABEC-83E4D41EF028}"/>
              </a:ext>
            </a:extLst>
          </p:cNvPr>
          <p:cNvSpPr txBox="1"/>
          <p:nvPr/>
        </p:nvSpPr>
        <p:spPr>
          <a:xfrm>
            <a:off x="950495" y="2743200"/>
            <a:ext cx="12729410" cy="488987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endParaRPr lang="en-GB"/>
          </a:p>
        </p:txBody>
      </p:sp>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400175" y="1584325"/>
            <a:ext cx="15487650" cy="1071193"/>
          </a:xfrm>
        </p:spPr>
        <p:txBody>
          <a:bodyPr>
            <a:normAutofit/>
          </a:bodyPr>
          <a:lstStyle/>
          <a:p>
            <a:r>
              <a:rPr lang="da-DK" sz="6000" b="1" err="1"/>
              <a:t>Specific</a:t>
            </a:r>
            <a:r>
              <a:rPr lang="da-DK" sz="6000" b="1"/>
              <a:t> data templates for </a:t>
            </a:r>
            <a:r>
              <a:rPr lang="da-DK" sz="6000" b="1" err="1"/>
              <a:t>evaluation</a:t>
            </a:r>
            <a:endParaRPr lang="en-GB" sz="6000" b="1"/>
          </a:p>
        </p:txBody>
      </p:sp>
      <p:sp>
        <p:nvSpPr>
          <p:cNvPr id="3" name="Content Placeholder 2">
            <a:extLst>
              <a:ext uri="{FF2B5EF4-FFF2-40B4-BE49-F238E27FC236}">
                <a16:creationId xmlns:a16="http://schemas.microsoft.com/office/drawing/2014/main" id="{24B7ABCF-8206-47A8-837A-051FE1BA4BAD}"/>
              </a:ext>
            </a:extLst>
          </p:cNvPr>
          <p:cNvSpPr>
            <a:spLocks noGrp="1"/>
          </p:cNvSpPr>
          <p:nvPr>
            <p:ph idx="1"/>
          </p:nvPr>
        </p:nvSpPr>
        <p:spPr>
          <a:xfrm>
            <a:off x="1400175" y="2909888"/>
            <a:ext cx="11834562" cy="4333123"/>
          </a:xfrm>
        </p:spPr>
        <p:txBody>
          <a:bodyPr>
            <a:normAutofit/>
          </a:bodyPr>
          <a:lstStyle/>
          <a:p>
            <a:pPr>
              <a:lnSpc>
                <a:spcPct val="120000"/>
              </a:lnSpc>
            </a:pPr>
            <a:r>
              <a:rPr lang="en-GB">
                <a:solidFill>
                  <a:schemeClr val="bg2"/>
                </a:solidFill>
              </a:rPr>
              <a:t>Programme evaluation by direct beneficiaries</a:t>
            </a:r>
          </a:p>
          <a:p>
            <a:pPr>
              <a:lnSpc>
                <a:spcPct val="120000"/>
              </a:lnSpc>
            </a:pPr>
            <a:r>
              <a:rPr lang="en-GB">
                <a:solidFill>
                  <a:schemeClr val="bg2"/>
                </a:solidFill>
              </a:rPr>
              <a:t>Programme evaluation tool</a:t>
            </a:r>
          </a:p>
          <a:p>
            <a:pPr>
              <a:lnSpc>
                <a:spcPct val="120000"/>
              </a:lnSpc>
            </a:pPr>
            <a:r>
              <a:rPr lang="en-GB">
                <a:solidFill>
                  <a:schemeClr val="bg2"/>
                </a:solidFill>
              </a:rPr>
              <a:t>Monitoring and evaluation report guidance</a:t>
            </a:r>
          </a:p>
          <a:p>
            <a:pPr>
              <a:lnSpc>
                <a:spcPct val="120000"/>
              </a:lnSpc>
            </a:pPr>
            <a:r>
              <a:rPr lang="en-GB">
                <a:solidFill>
                  <a:schemeClr val="bg2"/>
                </a:solidFill>
              </a:rPr>
              <a:t>Lessons learned feedback session report guidance</a:t>
            </a:r>
          </a:p>
          <a:p>
            <a:pPr marL="0" indent="0">
              <a:lnSpc>
                <a:spcPct val="120000"/>
              </a:lnSpc>
              <a:buNone/>
            </a:pPr>
            <a:r>
              <a:rPr lang="en-GB" sz="3200" i="1">
                <a:solidFill>
                  <a:schemeClr val="bg2"/>
                </a:solidFill>
              </a:rPr>
              <a:t>Toolbox</a:t>
            </a:r>
            <a:r>
              <a:rPr lang="en-GB" sz="3200"/>
              <a:t>  </a:t>
            </a:r>
            <a:r>
              <a:rPr lang="en-GB" sz="3200">
                <a:solidFill>
                  <a:schemeClr val="bg2"/>
                </a:solidFill>
              </a:rPr>
              <a:t>page. 28-32</a:t>
            </a:r>
          </a:p>
        </p:txBody>
      </p:sp>
    </p:spTree>
    <p:extLst>
      <p:ext uri="{BB962C8B-B14F-4D97-AF65-F5344CB8AC3E}">
        <p14:creationId xmlns:p14="http://schemas.microsoft.com/office/powerpoint/2010/main" val="1679387060"/>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http://www.stagsoftware.com/blog/wp-content/uploads/2015/02/7BlindMen.jpg">
            <a:extLst>
              <a:ext uri="{FF2B5EF4-FFF2-40B4-BE49-F238E27FC236}">
                <a16:creationId xmlns:a16="http://schemas.microsoft.com/office/drawing/2014/main" id="{B292B231-B474-4C15-BA15-75839A031BF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94198" y="1368904"/>
            <a:ext cx="11300436" cy="80842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441213"/>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7F8146-BEFE-4FF6-AA88-9FD05F6C7E01}"/>
              </a:ext>
            </a:extLst>
          </p:cNvPr>
          <p:cNvSpPr>
            <a:spLocks noGrp="1"/>
          </p:cNvSpPr>
          <p:nvPr>
            <p:ph type="title"/>
          </p:nvPr>
        </p:nvSpPr>
        <p:spPr>
          <a:xfrm>
            <a:off x="5988954" y="4145510"/>
            <a:ext cx="5803653" cy="2490076"/>
          </a:xfrm>
        </p:spPr>
        <p:txBody>
          <a:bodyPr/>
          <a:lstStyle/>
          <a:p>
            <a:r>
              <a:rPr lang="da-DK" err="1"/>
              <a:t>Thank</a:t>
            </a:r>
            <a:r>
              <a:rPr lang="da-DK"/>
              <a:t> </a:t>
            </a:r>
            <a:r>
              <a:rPr lang="da-DK" err="1"/>
              <a:t>you</a:t>
            </a:r>
            <a:r>
              <a:rPr lang="da-DK"/>
              <a:t>!</a:t>
            </a:r>
            <a:endParaRPr lang="en-GB"/>
          </a:p>
        </p:txBody>
      </p:sp>
    </p:spTree>
    <p:extLst>
      <p:ext uri="{BB962C8B-B14F-4D97-AF65-F5344CB8AC3E}">
        <p14:creationId xmlns:p14="http://schemas.microsoft.com/office/powerpoint/2010/main" val="36154847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400175" y="1584325"/>
            <a:ext cx="15487650" cy="1071193"/>
          </a:xfrm>
        </p:spPr>
        <p:txBody>
          <a:bodyPr>
            <a:normAutofit fontScale="90000"/>
          </a:bodyPr>
          <a:lstStyle/>
          <a:p>
            <a:r>
              <a:rPr lang="da-DK" sz="6000" b="1"/>
              <a:t>Difference </a:t>
            </a:r>
            <a:r>
              <a:rPr lang="da-DK" sz="6000" b="1" err="1"/>
              <a:t>between</a:t>
            </a:r>
            <a:r>
              <a:rPr lang="da-DK" sz="6000" b="1"/>
              <a:t> </a:t>
            </a:r>
            <a:r>
              <a:rPr lang="da-DK" sz="6000" b="1" err="1"/>
              <a:t>monitoring</a:t>
            </a:r>
            <a:r>
              <a:rPr lang="da-DK" sz="6000" b="1"/>
              <a:t> and </a:t>
            </a:r>
            <a:r>
              <a:rPr lang="da-DK" sz="6000" b="1" err="1"/>
              <a:t>evaluation</a:t>
            </a:r>
            <a:endParaRPr lang="en-GB" sz="6000" b="1"/>
          </a:p>
        </p:txBody>
      </p:sp>
      <p:graphicFrame>
        <p:nvGraphicFramePr>
          <p:cNvPr id="3" name="Table 3">
            <a:extLst>
              <a:ext uri="{FF2B5EF4-FFF2-40B4-BE49-F238E27FC236}">
                <a16:creationId xmlns:a16="http://schemas.microsoft.com/office/drawing/2014/main" id="{32F87DAB-7DF2-42DA-B357-FB6223E65AC8}"/>
              </a:ext>
            </a:extLst>
          </p:cNvPr>
          <p:cNvGraphicFramePr>
            <a:graphicFrameLocks noGrp="1"/>
          </p:cNvGraphicFramePr>
          <p:nvPr>
            <p:extLst>
              <p:ext uri="{D42A27DB-BD31-4B8C-83A1-F6EECF244321}">
                <p14:modId xmlns:p14="http://schemas.microsoft.com/office/powerpoint/2010/main" val="1537346571"/>
              </p:ext>
            </p:extLst>
          </p:nvPr>
        </p:nvGraphicFramePr>
        <p:xfrm>
          <a:off x="1542757" y="3384074"/>
          <a:ext cx="14789834" cy="6492240"/>
        </p:xfrm>
        <a:graphic>
          <a:graphicData uri="http://schemas.openxmlformats.org/drawingml/2006/table">
            <a:tbl>
              <a:tblPr firstRow="1" bandRow="1">
                <a:tableStyleId>{5C22544A-7EE6-4342-B048-85BDC9FD1C3A}</a:tableStyleId>
              </a:tblPr>
              <a:tblGrid>
                <a:gridCol w="7394917">
                  <a:extLst>
                    <a:ext uri="{9D8B030D-6E8A-4147-A177-3AD203B41FA5}">
                      <a16:colId xmlns:a16="http://schemas.microsoft.com/office/drawing/2014/main" val="72078490"/>
                    </a:ext>
                  </a:extLst>
                </a:gridCol>
                <a:gridCol w="7394917">
                  <a:extLst>
                    <a:ext uri="{9D8B030D-6E8A-4147-A177-3AD203B41FA5}">
                      <a16:colId xmlns:a16="http://schemas.microsoft.com/office/drawing/2014/main" val="3183764576"/>
                    </a:ext>
                  </a:extLst>
                </a:gridCol>
              </a:tblGrid>
              <a:tr h="370840">
                <a:tc>
                  <a:txBody>
                    <a:bodyPr/>
                    <a:lstStyle/>
                    <a:p>
                      <a:r>
                        <a:rPr lang="da-DK" sz="2400" err="1">
                          <a:solidFill>
                            <a:schemeClr val="bg2"/>
                          </a:solidFill>
                          <a:latin typeface="Open Sans" panose="020B0606030504020204" pitchFamily="34" charset="0"/>
                          <a:ea typeface="Open Sans" panose="020B0606030504020204" pitchFamily="34" charset="0"/>
                          <a:cs typeface="Open Sans" panose="020B0606030504020204" pitchFamily="34" charset="0"/>
                        </a:rPr>
                        <a:t>Monitoring</a:t>
                      </a:r>
                      <a:endParaRPr lang="en-GB" sz="2400">
                        <a:solidFill>
                          <a:schemeClr val="bg2"/>
                        </a:solidFill>
                        <a:latin typeface="Open Sans" panose="020B0606030504020204" pitchFamily="34" charset="0"/>
                        <a:ea typeface="Open Sans" panose="020B0606030504020204" pitchFamily="34" charset="0"/>
                        <a:cs typeface="Open Sans" panose="020B0606030504020204" pitchFamily="34" charset="0"/>
                      </a:endParaRPr>
                    </a:p>
                  </a:txBody>
                  <a:tcPr/>
                </a:tc>
                <a:tc>
                  <a:txBody>
                    <a:bodyPr/>
                    <a:lstStyle/>
                    <a:p>
                      <a:r>
                        <a:rPr lang="da-DK" sz="2400">
                          <a:solidFill>
                            <a:schemeClr val="bg2"/>
                          </a:solidFill>
                          <a:latin typeface="Open Sans" panose="020B0606030504020204" pitchFamily="34" charset="0"/>
                          <a:ea typeface="Open Sans" panose="020B0606030504020204" pitchFamily="34" charset="0"/>
                          <a:cs typeface="Open Sans" panose="020B0606030504020204" pitchFamily="34" charset="0"/>
                        </a:rPr>
                        <a:t>Evaluation</a:t>
                      </a:r>
                      <a:endParaRPr lang="en-GB" sz="2400">
                        <a:solidFill>
                          <a:schemeClr val="bg2"/>
                        </a:solidFill>
                        <a:latin typeface="Open Sans" panose="020B0606030504020204" pitchFamily="34" charset="0"/>
                        <a:ea typeface="Open Sans" panose="020B0606030504020204" pitchFamily="34" charset="0"/>
                        <a:cs typeface="Open Sans" panose="020B0606030504020204" pitchFamily="34" charset="0"/>
                      </a:endParaRPr>
                    </a:p>
                  </a:txBody>
                  <a:tcPr/>
                </a:tc>
                <a:extLst>
                  <a:ext uri="{0D108BD9-81ED-4DB2-BD59-A6C34878D82A}">
                    <a16:rowId xmlns:a16="http://schemas.microsoft.com/office/drawing/2014/main" val="783023883"/>
                  </a:ext>
                </a:extLst>
              </a:tr>
              <a:tr h="370840">
                <a:tc>
                  <a:txBody>
                    <a:bodyPr/>
                    <a:lstStyle/>
                    <a:p>
                      <a:r>
                        <a:rPr lang="da-DK" sz="2400">
                          <a:latin typeface="Open Sans" panose="020B0606030504020204" pitchFamily="34" charset="0"/>
                          <a:ea typeface="Open Sans" panose="020B0606030504020204" pitchFamily="34" charset="0"/>
                          <a:cs typeface="Open Sans" panose="020B0606030504020204" pitchFamily="34" charset="0"/>
                        </a:rPr>
                        <a:t>…is </a:t>
                      </a:r>
                      <a:r>
                        <a:rPr lang="da-DK" sz="2400" err="1">
                          <a:latin typeface="Open Sans" panose="020B0606030504020204" pitchFamily="34" charset="0"/>
                          <a:ea typeface="Open Sans" panose="020B0606030504020204" pitchFamily="34" charset="0"/>
                          <a:cs typeface="Open Sans" panose="020B0606030504020204" pitchFamily="34" charset="0"/>
                        </a:rPr>
                        <a:t>ongoing</a:t>
                      </a:r>
                      <a:endParaRPr lang="en-GB" sz="2400">
                        <a:latin typeface="Open Sans" panose="020B0606030504020204" pitchFamily="34" charset="0"/>
                        <a:ea typeface="Open Sans" panose="020B0606030504020204" pitchFamily="34" charset="0"/>
                        <a:cs typeface="Open Sans" panose="020B0606030504020204" pitchFamily="34" charset="0"/>
                      </a:endParaRPr>
                    </a:p>
                  </a:txBody>
                  <a:tcPr/>
                </a:tc>
                <a:tc>
                  <a:txBody>
                    <a:bodyPr/>
                    <a:lstStyle/>
                    <a:p>
                      <a:r>
                        <a:rPr lang="da-DK" sz="2400">
                          <a:latin typeface="Open Sans" panose="020B0606030504020204" pitchFamily="34" charset="0"/>
                          <a:ea typeface="Open Sans" panose="020B0606030504020204" pitchFamily="34" charset="0"/>
                          <a:cs typeface="Open Sans" panose="020B0606030504020204" pitchFamily="34" charset="0"/>
                        </a:rPr>
                        <a:t>…is </a:t>
                      </a:r>
                      <a:r>
                        <a:rPr lang="da-DK" sz="2400" err="1">
                          <a:latin typeface="Open Sans" panose="020B0606030504020204" pitchFamily="34" charset="0"/>
                          <a:ea typeface="Open Sans" panose="020B0606030504020204" pitchFamily="34" charset="0"/>
                          <a:cs typeface="Open Sans" panose="020B0606030504020204" pitchFamily="34" charset="0"/>
                        </a:rPr>
                        <a:t>periodical</a:t>
                      </a:r>
                      <a:endParaRPr lang="en-GB" sz="2400">
                        <a:latin typeface="Open Sans" panose="020B0606030504020204" pitchFamily="34" charset="0"/>
                        <a:ea typeface="Open Sans" panose="020B0606030504020204" pitchFamily="34" charset="0"/>
                        <a:cs typeface="Open Sans" panose="020B0606030504020204" pitchFamily="34" charset="0"/>
                      </a:endParaRPr>
                    </a:p>
                  </a:txBody>
                  <a:tcPr/>
                </a:tc>
                <a:extLst>
                  <a:ext uri="{0D108BD9-81ED-4DB2-BD59-A6C34878D82A}">
                    <a16:rowId xmlns:a16="http://schemas.microsoft.com/office/drawing/2014/main" val="1070475399"/>
                  </a:ext>
                </a:extLst>
              </a:tr>
              <a:tr h="370840">
                <a:tc>
                  <a:txBody>
                    <a:bodyPr/>
                    <a:lstStyle/>
                    <a:p>
                      <a:r>
                        <a:rPr lang="en-GB" sz="2400">
                          <a:latin typeface="Open Sans" panose="020B0606030504020204" pitchFamily="34" charset="0"/>
                          <a:ea typeface="Open Sans" panose="020B0606030504020204" pitchFamily="34" charset="0"/>
                          <a:cs typeface="Open Sans" panose="020B0606030504020204" pitchFamily="34" charset="0"/>
                        </a:rPr>
                        <a:t>Answers questions like:</a:t>
                      </a:r>
                    </a:p>
                    <a:p>
                      <a:pPr marL="457200" indent="-457200">
                        <a:buFont typeface="Arial" panose="020B0604020202020204" pitchFamily="34" charset="0"/>
                        <a:buChar char="•"/>
                      </a:pPr>
                      <a:r>
                        <a:rPr lang="en-GB" sz="2400">
                          <a:latin typeface="Open Sans" panose="020B0606030504020204" pitchFamily="34" charset="0"/>
                          <a:ea typeface="Open Sans" panose="020B0606030504020204" pitchFamily="34" charset="0"/>
                          <a:cs typeface="Open Sans" panose="020B0606030504020204" pitchFamily="34" charset="0"/>
                        </a:rPr>
                        <a:t>Is the project on track?</a:t>
                      </a:r>
                    </a:p>
                    <a:p>
                      <a:pPr marL="457200" indent="-457200">
                        <a:buFont typeface="Arial" panose="020B0604020202020204" pitchFamily="34" charset="0"/>
                        <a:buChar char="•"/>
                      </a:pPr>
                      <a:r>
                        <a:rPr lang="en-GB" sz="2400">
                          <a:latin typeface="Open Sans" panose="020B0606030504020204" pitchFamily="34" charset="0"/>
                          <a:ea typeface="Open Sans" panose="020B0606030504020204" pitchFamily="34" charset="0"/>
                          <a:cs typeface="Open Sans" panose="020B0606030504020204" pitchFamily="34" charset="0"/>
                        </a:rPr>
                        <a:t>What do I need to adjust and how to improve it?</a:t>
                      </a:r>
                    </a:p>
                    <a:p>
                      <a:pPr marL="457200" indent="-457200">
                        <a:buFont typeface="Arial" panose="020B0604020202020204" pitchFamily="34" charset="0"/>
                        <a:buChar char="•"/>
                      </a:pPr>
                      <a:r>
                        <a:rPr lang="en-GB" sz="2400">
                          <a:latin typeface="Open Sans" panose="020B0606030504020204" pitchFamily="34" charset="0"/>
                          <a:ea typeface="Open Sans" panose="020B0606030504020204" pitchFamily="34" charset="0"/>
                          <a:cs typeface="Open Sans" panose="020B0606030504020204" pitchFamily="34" charset="0"/>
                        </a:rPr>
                        <a:t>What is causing delays or unexpected results? </a:t>
                      </a:r>
                    </a:p>
                  </a:txBody>
                  <a:tcPr/>
                </a:tc>
                <a:tc>
                  <a:txBody>
                    <a:bodyPr/>
                    <a:lstStyle/>
                    <a:p>
                      <a:r>
                        <a:rPr lang="en-GB" sz="2400">
                          <a:latin typeface="Open Sans" panose="020B0606030504020204" pitchFamily="34" charset="0"/>
                          <a:ea typeface="Open Sans" panose="020B0606030504020204" pitchFamily="34" charset="0"/>
                          <a:cs typeface="Open Sans" panose="020B0606030504020204" pitchFamily="34" charset="0"/>
                        </a:rPr>
                        <a:t>Answers questions like:</a:t>
                      </a:r>
                    </a:p>
                    <a:p>
                      <a:pPr marL="457200" indent="-457200">
                        <a:buFont typeface="Arial" panose="020B0604020202020204" pitchFamily="34" charset="0"/>
                        <a:buChar char="•"/>
                      </a:pPr>
                      <a:r>
                        <a:rPr lang="en-GB" sz="2400">
                          <a:latin typeface="Open Sans" panose="020B0606030504020204" pitchFamily="34" charset="0"/>
                          <a:ea typeface="Open Sans" panose="020B0606030504020204" pitchFamily="34" charset="0"/>
                          <a:cs typeface="Open Sans" panose="020B0606030504020204" pitchFamily="34" charset="0"/>
                        </a:rPr>
                        <a:t>What changes did the project bring about?</a:t>
                      </a:r>
                    </a:p>
                    <a:p>
                      <a:pPr marL="457200" indent="-457200">
                        <a:buFont typeface="Arial" panose="020B0604020202020204" pitchFamily="34" charset="0"/>
                        <a:buChar char="•"/>
                      </a:pPr>
                      <a:r>
                        <a:rPr lang="en-GB" sz="2400">
                          <a:latin typeface="Open Sans" panose="020B0606030504020204" pitchFamily="34" charset="0"/>
                          <a:ea typeface="Open Sans" panose="020B0606030504020204" pitchFamily="34" charset="0"/>
                          <a:cs typeface="Open Sans" panose="020B0606030504020204" pitchFamily="34" charset="0"/>
                        </a:rPr>
                        <a:t>Were there any unplanned or unintended changes?</a:t>
                      </a:r>
                    </a:p>
                    <a:p>
                      <a:pPr marL="457200" indent="-457200">
                        <a:buFont typeface="Arial" panose="020B0604020202020204" pitchFamily="34" charset="0"/>
                        <a:buChar char="•"/>
                      </a:pPr>
                      <a:r>
                        <a:rPr lang="en-GB" sz="2400">
                          <a:latin typeface="Open Sans" panose="020B0606030504020204" pitchFamily="34" charset="0"/>
                          <a:ea typeface="Open Sans" panose="020B0606030504020204" pitchFamily="34" charset="0"/>
                          <a:cs typeface="Open Sans" panose="020B0606030504020204" pitchFamily="34" charset="0"/>
                        </a:rPr>
                        <a:t>Were the operation’s objectives consistent with beneficiaries’ needs </a:t>
                      </a:r>
                    </a:p>
                  </a:txBody>
                  <a:tcPr/>
                </a:tc>
                <a:extLst>
                  <a:ext uri="{0D108BD9-81ED-4DB2-BD59-A6C34878D82A}">
                    <a16:rowId xmlns:a16="http://schemas.microsoft.com/office/drawing/2014/main" val="2518411826"/>
                  </a:ext>
                </a:extLst>
              </a:tr>
              <a:tr h="370840">
                <a:tc>
                  <a:txBody>
                    <a:bodyPr/>
                    <a:lstStyle/>
                    <a:p>
                      <a:r>
                        <a:rPr lang="en-GB" sz="2400">
                          <a:latin typeface="Open Sans" panose="020B0606030504020204" pitchFamily="34" charset="0"/>
                          <a:ea typeface="Open Sans" panose="020B0606030504020204" pitchFamily="34" charset="0"/>
                          <a:cs typeface="Open Sans" panose="020B0606030504020204" pitchFamily="34" charset="0"/>
                        </a:rPr>
                        <a:t>Mainly refers to activities, outputs and intermediate outcomes</a:t>
                      </a:r>
                    </a:p>
                  </a:txBody>
                  <a:tcPr/>
                </a:tc>
                <a:tc>
                  <a:txBody>
                    <a:bodyPr/>
                    <a:lstStyle/>
                    <a:p>
                      <a:r>
                        <a:rPr lang="en-GB" sz="2400">
                          <a:latin typeface="Open Sans" panose="020B0606030504020204" pitchFamily="34" charset="0"/>
                          <a:ea typeface="Open Sans" panose="020B0606030504020204" pitchFamily="34" charset="0"/>
                          <a:cs typeface="Open Sans" panose="020B0606030504020204" pitchFamily="34" charset="0"/>
                        </a:rPr>
                        <a:t>Mainly refers intermediate and key outcomes as well as goal (in case of impact study)</a:t>
                      </a:r>
                    </a:p>
                  </a:txBody>
                  <a:tcPr/>
                </a:tc>
                <a:extLst>
                  <a:ext uri="{0D108BD9-81ED-4DB2-BD59-A6C34878D82A}">
                    <a16:rowId xmlns:a16="http://schemas.microsoft.com/office/drawing/2014/main" val="927190815"/>
                  </a:ext>
                </a:extLst>
              </a:tr>
              <a:tr h="370840">
                <a:tc>
                  <a:txBody>
                    <a:bodyPr/>
                    <a:lstStyle/>
                    <a:p>
                      <a:r>
                        <a:rPr lang="en-GB" sz="2400">
                          <a:latin typeface="Open Sans" panose="020B0606030504020204" pitchFamily="34" charset="0"/>
                          <a:ea typeface="Open Sans" panose="020B0606030504020204" pitchFamily="34" charset="0"/>
                          <a:cs typeface="Open Sans" panose="020B0606030504020204" pitchFamily="34" charset="0"/>
                        </a:rPr>
                        <a:t>Fosters informed re-design of project methodology</a:t>
                      </a:r>
                    </a:p>
                  </a:txBody>
                  <a:tcPr/>
                </a:tc>
                <a:tc>
                  <a:txBody>
                    <a:bodyPr/>
                    <a:lstStyle/>
                    <a:p>
                      <a:r>
                        <a:rPr lang="en-GB" sz="2400">
                          <a:latin typeface="Open Sans" panose="020B0606030504020204" pitchFamily="34" charset="0"/>
                          <a:ea typeface="Open Sans" panose="020B0606030504020204" pitchFamily="34" charset="0"/>
                          <a:cs typeface="Open Sans" panose="020B0606030504020204" pitchFamily="34" charset="0"/>
                        </a:rPr>
                        <a:t>Fosters informed design of new projects</a:t>
                      </a:r>
                    </a:p>
                    <a:p>
                      <a:endParaRPr lang="en-GB" sz="2400">
                        <a:latin typeface="Open Sans" panose="020B0606030504020204" pitchFamily="34" charset="0"/>
                        <a:ea typeface="Open Sans" panose="020B0606030504020204" pitchFamily="34" charset="0"/>
                        <a:cs typeface="Open Sans" panose="020B0606030504020204" pitchFamily="34" charset="0"/>
                      </a:endParaRPr>
                    </a:p>
                  </a:txBody>
                  <a:tcPr/>
                </a:tc>
                <a:extLst>
                  <a:ext uri="{0D108BD9-81ED-4DB2-BD59-A6C34878D82A}">
                    <a16:rowId xmlns:a16="http://schemas.microsoft.com/office/drawing/2014/main" val="2815678794"/>
                  </a:ext>
                </a:extLst>
              </a:tr>
              <a:tr h="370840">
                <a:tc>
                  <a:txBody>
                    <a:bodyPr/>
                    <a:lstStyle/>
                    <a:p>
                      <a:r>
                        <a:rPr lang="en-GB" sz="2400">
                          <a:latin typeface="Open Sans" panose="020B0606030504020204" pitchFamily="34" charset="0"/>
                          <a:ea typeface="Open Sans" panose="020B0606030504020204" pitchFamily="34" charset="0"/>
                          <a:cs typeface="Open Sans" panose="020B0606030504020204" pitchFamily="34" charset="0"/>
                        </a:rPr>
                        <a:t>Uses data on output indicators on regular basis</a:t>
                      </a:r>
                    </a:p>
                  </a:txBody>
                  <a:tcPr/>
                </a:tc>
                <a:tc>
                  <a:txBody>
                    <a:bodyPr/>
                    <a:lstStyle/>
                    <a:p>
                      <a:r>
                        <a:rPr lang="en-GB" sz="2400">
                          <a:latin typeface="Open Sans" panose="020B0606030504020204" pitchFamily="34" charset="0"/>
                          <a:ea typeface="Open Sans" panose="020B0606030504020204" pitchFamily="34" charset="0"/>
                          <a:cs typeface="Open Sans" panose="020B0606030504020204" pitchFamily="34" charset="0"/>
                        </a:rPr>
                        <a:t>Assess all data related to project indicators collected throughout the project</a:t>
                      </a:r>
                    </a:p>
                  </a:txBody>
                  <a:tcPr/>
                </a:tc>
                <a:extLst>
                  <a:ext uri="{0D108BD9-81ED-4DB2-BD59-A6C34878D82A}">
                    <a16:rowId xmlns:a16="http://schemas.microsoft.com/office/drawing/2014/main" val="1850817534"/>
                  </a:ext>
                </a:extLst>
              </a:tr>
              <a:tr h="370840">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GB" sz="2400">
                          <a:latin typeface="Open Sans" panose="020B0606030504020204" pitchFamily="34" charset="0"/>
                          <a:ea typeface="Open Sans" panose="020B0606030504020204" pitchFamily="34" charset="0"/>
                          <a:cs typeface="Open Sans" panose="020B0606030504020204" pitchFamily="34" charset="0"/>
                        </a:rPr>
                        <a:t>Performed by project staff</a:t>
                      </a:r>
                    </a:p>
                    <a:p>
                      <a:endParaRPr lang="en-GB" sz="2400">
                        <a:latin typeface="Open Sans" panose="020B0606030504020204" pitchFamily="34" charset="0"/>
                        <a:ea typeface="Open Sans" panose="020B0606030504020204" pitchFamily="34" charset="0"/>
                        <a:cs typeface="Open Sans" panose="020B0606030504020204" pitchFamily="34" charset="0"/>
                      </a:endParaRPr>
                    </a:p>
                  </a:txBody>
                  <a:tcPr/>
                </a:tc>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GB" sz="2400">
                          <a:latin typeface="Open Sans" panose="020B0606030504020204" pitchFamily="34" charset="0"/>
                          <a:ea typeface="Open Sans" panose="020B0606030504020204" pitchFamily="34" charset="0"/>
                          <a:cs typeface="Open Sans" panose="020B0606030504020204" pitchFamily="34" charset="0"/>
                        </a:rPr>
                        <a:t>Performed by an evaluator “external” to the context, project or organisation</a:t>
                      </a:r>
                    </a:p>
                  </a:txBody>
                  <a:tcPr/>
                </a:tc>
                <a:extLst>
                  <a:ext uri="{0D108BD9-81ED-4DB2-BD59-A6C34878D82A}">
                    <a16:rowId xmlns:a16="http://schemas.microsoft.com/office/drawing/2014/main" val="3609834584"/>
                  </a:ext>
                </a:extLst>
              </a:tr>
            </a:tbl>
          </a:graphicData>
        </a:graphic>
      </p:graphicFrame>
    </p:spTree>
    <p:extLst>
      <p:ext uri="{BB962C8B-B14F-4D97-AF65-F5344CB8AC3E}">
        <p14:creationId xmlns:p14="http://schemas.microsoft.com/office/powerpoint/2010/main" val="27188515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id="{70213C4E-6910-4A00-BCC5-A96D2E8ACC94}"/>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679180" y="600654"/>
            <a:ext cx="12511472" cy="90872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103543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400175" y="1584325"/>
            <a:ext cx="15487650" cy="1071193"/>
          </a:xfrm>
        </p:spPr>
        <p:txBody>
          <a:bodyPr>
            <a:normAutofit/>
          </a:bodyPr>
          <a:lstStyle/>
          <a:p>
            <a:r>
              <a:rPr lang="da-DK" sz="6000" b="1" err="1"/>
              <a:t>Programme</a:t>
            </a:r>
            <a:r>
              <a:rPr lang="da-DK" sz="6000" b="1"/>
              <a:t> management </a:t>
            </a:r>
            <a:r>
              <a:rPr lang="da-DK" sz="6000" b="1" err="1"/>
              <a:t>cycle</a:t>
            </a:r>
            <a:endParaRPr lang="en-GB" sz="6000" b="1"/>
          </a:p>
        </p:txBody>
      </p:sp>
      <p:pic>
        <p:nvPicPr>
          <p:cNvPr id="5" name="Content Placeholder 3">
            <a:extLst>
              <a:ext uri="{FF2B5EF4-FFF2-40B4-BE49-F238E27FC236}">
                <a16:creationId xmlns:a16="http://schemas.microsoft.com/office/drawing/2014/main" id="{29CDE59A-B216-44C4-953F-FB22926AB5E4}"/>
              </a:ext>
            </a:extLst>
          </p:cNvPr>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5386857" y="3255658"/>
            <a:ext cx="7051487" cy="5448605"/>
          </a:xfrm>
          <a:prstGeom prst="rect">
            <a:avLst/>
          </a:prstGeom>
          <a:noFill/>
          <a:ln>
            <a:noFill/>
          </a:ln>
        </p:spPr>
      </p:pic>
      <p:sp>
        <p:nvSpPr>
          <p:cNvPr id="6" name="Oval 5">
            <a:extLst>
              <a:ext uri="{FF2B5EF4-FFF2-40B4-BE49-F238E27FC236}">
                <a16:creationId xmlns:a16="http://schemas.microsoft.com/office/drawing/2014/main" id="{08900605-AA2F-49CD-845C-5D97E34C3FD0}"/>
              </a:ext>
            </a:extLst>
          </p:cNvPr>
          <p:cNvSpPr/>
          <p:nvPr/>
        </p:nvSpPr>
        <p:spPr>
          <a:xfrm>
            <a:off x="6501008" y="3782859"/>
            <a:ext cx="4930512" cy="4371585"/>
          </a:xfrm>
          <a:prstGeom prst="ellipse">
            <a:avLst/>
          </a:prstGeom>
          <a:solidFill>
            <a:schemeClr val="bg2"/>
          </a:solidFill>
          <a:ln>
            <a:solidFill>
              <a:srgbClr val="B2B2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585781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400175" y="1584325"/>
            <a:ext cx="15487650" cy="1071193"/>
          </a:xfrm>
        </p:spPr>
        <p:txBody>
          <a:bodyPr>
            <a:normAutofit/>
          </a:bodyPr>
          <a:lstStyle/>
          <a:p>
            <a:r>
              <a:rPr lang="da-DK" sz="6000" b="1" err="1"/>
              <a:t>What</a:t>
            </a:r>
            <a:r>
              <a:rPr lang="da-DK" sz="6000" b="1"/>
              <a:t> </a:t>
            </a:r>
            <a:r>
              <a:rPr lang="da-DK" sz="6000" b="1" err="1"/>
              <a:t>are</a:t>
            </a:r>
            <a:r>
              <a:rPr lang="da-DK" sz="6000" b="1"/>
              <a:t> </a:t>
            </a:r>
            <a:r>
              <a:rPr lang="da-DK" sz="6000" b="1" err="1"/>
              <a:t>objectives</a:t>
            </a:r>
            <a:endParaRPr lang="en-GB" sz="6000" b="1"/>
          </a:p>
        </p:txBody>
      </p:sp>
      <p:graphicFrame>
        <p:nvGraphicFramePr>
          <p:cNvPr id="3" name="Table 3">
            <a:extLst>
              <a:ext uri="{FF2B5EF4-FFF2-40B4-BE49-F238E27FC236}">
                <a16:creationId xmlns:a16="http://schemas.microsoft.com/office/drawing/2014/main" id="{4423ECAF-D07A-425D-9BD1-507B865D75B4}"/>
              </a:ext>
            </a:extLst>
          </p:cNvPr>
          <p:cNvGraphicFramePr>
            <a:graphicFrameLocks noGrp="1"/>
          </p:cNvGraphicFramePr>
          <p:nvPr>
            <p:extLst>
              <p:ext uri="{D42A27DB-BD31-4B8C-83A1-F6EECF244321}">
                <p14:modId xmlns:p14="http://schemas.microsoft.com/office/powerpoint/2010/main" val="1054776162"/>
              </p:ext>
            </p:extLst>
          </p:nvPr>
        </p:nvGraphicFramePr>
        <p:xfrm>
          <a:off x="1400174" y="2858990"/>
          <a:ext cx="14833558" cy="5515164"/>
        </p:xfrm>
        <a:graphic>
          <a:graphicData uri="http://schemas.openxmlformats.org/drawingml/2006/table">
            <a:tbl>
              <a:tblPr firstRow="1" bandRow="1">
                <a:tableStyleId>{5C22544A-7EE6-4342-B048-85BDC9FD1C3A}</a:tableStyleId>
              </a:tblPr>
              <a:tblGrid>
                <a:gridCol w="2532999">
                  <a:extLst>
                    <a:ext uri="{9D8B030D-6E8A-4147-A177-3AD203B41FA5}">
                      <a16:colId xmlns:a16="http://schemas.microsoft.com/office/drawing/2014/main" val="1135773156"/>
                    </a:ext>
                  </a:extLst>
                </a:gridCol>
                <a:gridCol w="12300559">
                  <a:extLst>
                    <a:ext uri="{9D8B030D-6E8A-4147-A177-3AD203B41FA5}">
                      <a16:colId xmlns:a16="http://schemas.microsoft.com/office/drawing/2014/main" val="4229797906"/>
                    </a:ext>
                  </a:extLst>
                </a:gridCol>
              </a:tblGrid>
              <a:tr h="370840">
                <a:tc>
                  <a:txBody>
                    <a:bodyPr/>
                    <a:lstStyle/>
                    <a:p>
                      <a:r>
                        <a:rPr lang="da-DK" err="1">
                          <a:solidFill>
                            <a:schemeClr val="bg2"/>
                          </a:solidFill>
                        </a:rPr>
                        <a:t>Objective</a:t>
                      </a:r>
                      <a:r>
                        <a:rPr lang="da-DK">
                          <a:solidFill>
                            <a:schemeClr val="bg2"/>
                          </a:solidFill>
                        </a:rPr>
                        <a:t> </a:t>
                      </a:r>
                      <a:r>
                        <a:rPr lang="da-DK" err="1">
                          <a:solidFill>
                            <a:schemeClr val="bg2"/>
                          </a:solidFill>
                        </a:rPr>
                        <a:t>level</a:t>
                      </a:r>
                      <a:endParaRPr lang="en-GB">
                        <a:solidFill>
                          <a:schemeClr val="bg2"/>
                        </a:solidFill>
                      </a:endParaRPr>
                    </a:p>
                  </a:txBody>
                  <a:tcPr/>
                </a:tc>
                <a:tc>
                  <a:txBody>
                    <a:bodyPr/>
                    <a:lstStyle/>
                    <a:p>
                      <a:r>
                        <a:rPr lang="da-DK" err="1">
                          <a:solidFill>
                            <a:schemeClr val="bg2"/>
                          </a:solidFill>
                        </a:rPr>
                        <a:t>Question</a:t>
                      </a:r>
                      <a:r>
                        <a:rPr lang="da-DK">
                          <a:solidFill>
                            <a:schemeClr val="bg2"/>
                          </a:solidFill>
                        </a:rPr>
                        <a:t> and </a:t>
                      </a:r>
                      <a:r>
                        <a:rPr lang="da-DK" err="1">
                          <a:solidFill>
                            <a:schemeClr val="bg2"/>
                          </a:solidFill>
                        </a:rPr>
                        <a:t>explanation</a:t>
                      </a:r>
                      <a:endParaRPr lang="en-GB">
                        <a:solidFill>
                          <a:schemeClr val="bg2"/>
                        </a:solidFill>
                      </a:endParaRPr>
                    </a:p>
                  </a:txBody>
                  <a:tcPr/>
                </a:tc>
                <a:extLst>
                  <a:ext uri="{0D108BD9-81ED-4DB2-BD59-A6C34878D82A}">
                    <a16:rowId xmlns:a16="http://schemas.microsoft.com/office/drawing/2014/main" val="1195580328"/>
                  </a:ext>
                </a:extLst>
              </a:tr>
              <a:tr h="370840">
                <a:tc>
                  <a:txBody>
                    <a:bodyPr/>
                    <a:lstStyle/>
                    <a:p>
                      <a:pPr>
                        <a:spcAft>
                          <a:spcPts val="0"/>
                        </a:spcAft>
                      </a:pPr>
                      <a:r>
                        <a:rPr lang="en-GB" sz="28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Goal</a:t>
                      </a:r>
                      <a:endParaRPr lang="da-DK" sz="28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p>
                      <a:pPr>
                        <a:spcAft>
                          <a:spcPts val="0"/>
                        </a:spcAft>
                      </a:pPr>
                      <a:r>
                        <a:rPr lang="en-GB" sz="28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da-DK" sz="28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53054" marR="53054" marT="53054" marB="53054"/>
                </a:tc>
                <a:tc>
                  <a:txBody>
                    <a:bodyPr/>
                    <a:lstStyle/>
                    <a:p>
                      <a:r>
                        <a:rPr lang="da-DK" sz="2800" kern="1200" err="1">
                          <a:solidFill>
                            <a:schemeClr val="dk1"/>
                          </a:solidFill>
                          <a:effectLst/>
                          <a:latin typeface="Open Sans" panose="020B0606030504020204" pitchFamily="34" charset="0"/>
                          <a:ea typeface="Open Sans" panose="020B0606030504020204" pitchFamily="34" charset="0"/>
                          <a:cs typeface="Open Sans" panose="020B0606030504020204" pitchFamily="34" charset="0"/>
                        </a:rPr>
                        <a:t>What</a:t>
                      </a:r>
                      <a:r>
                        <a:rPr lang="da-DK" sz="2800" kern="1200">
                          <a:solidFill>
                            <a:schemeClr val="dk1"/>
                          </a:solidFill>
                          <a:effectLst/>
                          <a:latin typeface="Open Sans" panose="020B0606030504020204" pitchFamily="34" charset="0"/>
                          <a:ea typeface="Open Sans" panose="020B0606030504020204" pitchFamily="34" charset="0"/>
                          <a:cs typeface="Open Sans" panose="020B0606030504020204" pitchFamily="34" charset="0"/>
                        </a:rPr>
                        <a:t> changed?</a:t>
                      </a:r>
                    </a:p>
                    <a:p>
                      <a:r>
                        <a:rPr lang="da-DK" sz="2800" kern="1200">
                          <a:solidFill>
                            <a:schemeClr val="dk1"/>
                          </a:solidFill>
                          <a:effectLst/>
                          <a:latin typeface="Open Sans" panose="020B0606030504020204" pitchFamily="34" charset="0"/>
                          <a:ea typeface="Open Sans" panose="020B0606030504020204" pitchFamily="34" charset="0"/>
                          <a:cs typeface="Open Sans" panose="020B0606030504020204" pitchFamily="34" charset="0"/>
                        </a:rPr>
                        <a:t>Long-term and </a:t>
                      </a:r>
                      <a:r>
                        <a:rPr lang="da-DK" sz="2800" kern="1200" err="1">
                          <a:solidFill>
                            <a:schemeClr val="dk1"/>
                          </a:solidFill>
                          <a:effectLst/>
                          <a:latin typeface="Open Sans" panose="020B0606030504020204" pitchFamily="34" charset="0"/>
                          <a:ea typeface="Open Sans" panose="020B0606030504020204" pitchFamily="34" charset="0"/>
                          <a:cs typeface="Open Sans" panose="020B0606030504020204" pitchFamily="34" charset="0"/>
                        </a:rPr>
                        <a:t>sustainable</a:t>
                      </a:r>
                      <a:r>
                        <a:rPr lang="da-DK" sz="2800" kern="1200">
                          <a:solidFill>
                            <a:schemeClr val="dk1"/>
                          </a:solidFill>
                          <a:effectLst/>
                          <a:latin typeface="Open Sans" panose="020B0606030504020204" pitchFamily="34" charset="0"/>
                          <a:ea typeface="Open Sans" panose="020B0606030504020204" pitchFamily="34" charset="0"/>
                          <a:cs typeface="Open Sans" panose="020B0606030504020204" pitchFamily="34" charset="0"/>
                        </a:rPr>
                        <a:t> </a:t>
                      </a:r>
                      <a:r>
                        <a:rPr lang="da-DK" sz="2800" kern="1200" err="1">
                          <a:solidFill>
                            <a:schemeClr val="dk1"/>
                          </a:solidFill>
                          <a:effectLst/>
                          <a:latin typeface="Open Sans" panose="020B0606030504020204" pitchFamily="34" charset="0"/>
                          <a:ea typeface="Open Sans" panose="020B0606030504020204" pitchFamily="34" charset="0"/>
                          <a:cs typeface="Open Sans" panose="020B0606030504020204" pitchFamily="34" charset="0"/>
                        </a:rPr>
                        <a:t>change</a:t>
                      </a:r>
                      <a:r>
                        <a:rPr lang="da-DK" sz="2800" kern="1200">
                          <a:solidFill>
                            <a:schemeClr val="dk1"/>
                          </a:solidFill>
                          <a:effectLst/>
                          <a:latin typeface="Open Sans" panose="020B0606030504020204" pitchFamily="34" charset="0"/>
                          <a:ea typeface="Open Sans" panose="020B0606030504020204" pitchFamily="34" charset="0"/>
                          <a:cs typeface="Open Sans" panose="020B0606030504020204" pitchFamily="34" charset="0"/>
                        </a:rPr>
                        <a:t> in the lives of </a:t>
                      </a:r>
                      <a:r>
                        <a:rPr lang="da-DK" sz="2800" kern="1200" err="1">
                          <a:solidFill>
                            <a:schemeClr val="dk1"/>
                          </a:solidFill>
                          <a:effectLst/>
                          <a:latin typeface="Open Sans" panose="020B0606030504020204" pitchFamily="34" charset="0"/>
                          <a:ea typeface="Open Sans" panose="020B0606030504020204" pitchFamily="34" charset="0"/>
                          <a:cs typeface="Open Sans" panose="020B0606030504020204" pitchFamily="34" charset="0"/>
                        </a:rPr>
                        <a:t>people</a:t>
                      </a:r>
                      <a:r>
                        <a:rPr lang="da-DK" sz="2800" kern="1200">
                          <a:solidFill>
                            <a:schemeClr val="dk1"/>
                          </a:solidFill>
                          <a:effectLst/>
                          <a:latin typeface="Open Sans" panose="020B0606030504020204" pitchFamily="34" charset="0"/>
                          <a:ea typeface="Open Sans" panose="020B0606030504020204" pitchFamily="34" charset="0"/>
                          <a:cs typeface="Open Sans" panose="020B0606030504020204" pitchFamily="34" charset="0"/>
                        </a:rPr>
                        <a:t> resulting from an intervention.  </a:t>
                      </a:r>
                    </a:p>
                    <a:p>
                      <a:r>
                        <a:rPr lang="da-DK" sz="2800" kern="1200">
                          <a:solidFill>
                            <a:schemeClr val="dk1"/>
                          </a:solidFill>
                          <a:effectLst/>
                          <a:latin typeface="Open Sans" panose="020B0606030504020204" pitchFamily="34" charset="0"/>
                          <a:ea typeface="Open Sans" panose="020B0606030504020204" pitchFamily="34" charset="0"/>
                          <a:cs typeface="Open Sans" panose="020B0606030504020204" pitchFamily="34" charset="0"/>
                        </a:rPr>
                        <a:t> </a:t>
                      </a:r>
                    </a:p>
                  </a:txBody>
                  <a:tcPr marL="53054" marR="53054" marT="53054" marB="53054"/>
                </a:tc>
                <a:extLst>
                  <a:ext uri="{0D108BD9-81ED-4DB2-BD59-A6C34878D82A}">
                    <a16:rowId xmlns:a16="http://schemas.microsoft.com/office/drawing/2014/main" val="1702633803"/>
                  </a:ext>
                </a:extLst>
              </a:tr>
              <a:tr h="370840">
                <a:tc>
                  <a:txBody>
                    <a:bodyPr/>
                    <a:lstStyle/>
                    <a:p>
                      <a:pPr>
                        <a:spcAft>
                          <a:spcPts val="0"/>
                        </a:spcAft>
                      </a:pPr>
                      <a:r>
                        <a:rPr lang="en-GB" sz="28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Outcome</a:t>
                      </a:r>
                      <a:endParaRPr lang="da-DK" sz="28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p>
                      <a:pPr>
                        <a:spcAft>
                          <a:spcPts val="0"/>
                        </a:spcAft>
                      </a:pPr>
                      <a:r>
                        <a:rPr lang="en-GB" sz="28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da-DK" sz="28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53054" marR="53054" marT="53054" marB="53054"/>
                </a:tc>
                <a:tc>
                  <a:txBody>
                    <a:bodyPr/>
                    <a:lstStyle/>
                    <a:p>
                      <a:pPr>
                        <a:spcAft>
                          <a:spcPts val="0"/>
                        </a:spcAft>
                      </a:pPr>
                      <a:r>
                        <a:rPr lang="en-GB" sz="2800">
                          <a:effectLst/>
                          <a:latin typeface="Open Sans" panose="020B0606030504020204" pitchFamily="34" charset="0"/>
                          <a:ea typeface="Open Sans" panose="020B0606030504020204" pitchFamily="34" charset="0"/>
                          <a:cs typeface="Open Sans" panose="020B0606030504020204" pitchFamily="34" charset="0"/>
                        </a:rPr>
                        <a:t>What happened?</a:t>
                      </a:r>
                      <a:endParaRPr lang="da-DK" sz="2800">
                        <a:effectLst/>
                        <a:latin typeface="Open Sans" panose="020B0606030504020204" pitchFamily="34" charset="0"/>
                        <a:ea typeface="Open Sans" panose="020B0606030504020204" pitchFamily="34" charset="0"/>
                        <a:cs typeface="Open Sans" panose="020B0606030504020204" pitchFamily="34" charset="0"/>
                      </a:endParaRPr>
                    </a:p>
                    <a:p>
                      <a:pPr>
                        <a:spcAft>
                          <a:spcPts val="0"/>
                        </a:spcAft>
                      </a:pPr>
                      <a:r>
                        <a:rPr lang="en-GB" sz="2800">
                          <a:effectLst/>
                          <a:latin typeface="Open Sans" panose="020B0606030504020204" pitchFamily="34" charset="0"/>
                          <a:ea typeface="Open Sans" panose="020B0606030504020204" pitchFamily="34" charset="0"/>
                          <a:cs typeface="Open Sans" panose="020B0606030504020204" pitchFamily="34" charset="0"/>
                        </a:rPr>
                        <a:t>The immediate and observable change in the lives and circumstances of people that is brought out as a direct result of project activities and the delivery of outputs. </a:t>
                      </a:r>
                      <a:endParaRPr lang="da-DK" sz="2800">
                        <a:effectLst/>
                        <a:latin typeface="Open Sans" panose="020B0606030504020204" pitchFamily="34" charset="0"/>
                        <a:ea typeface="Open Sans" panose="020B0606030504020204" pitchFamily="34" charset="0"/>
                        <a:cs typeface="Open Sans" panose="020B0606030504020204" pitchFamily="34" charset="0"/>
                      </a:endParaRPr>
                    </a:p>
                  </a:txBody>
                  <a:tcPr marL="53054" marR="53054" marT="53054" marB="53054"/>
                </a:tc>
                <a:extLst>
                  <a:ext uri="{0D108BD9-81ED-4DB2-BD59-A6C34878D82A}">
                    <a16:rowId xmlns:a16="http://schemas.microsoft.com/office/drawing/2014/main" val="188161600"/>
                  </a:ext>
                </a:extLst>
              </a:tr>
              <a:tr h="370840">
                <a:tc>
                  <a:txBody>
                    <a:bodyPr/>
                    <a:lstStyle/>
                    <a:p>
                      <a:pPr>
                        <a:spcAft>
                          <a:spcPts val="0"/>
                        </a:spcAft>
                      </a:pPr>
                      <a:r>
                        <a:rPr lang="en-GB" sz="28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Output</a:t>
                      </a:r>
                      <a:endParaRPr lang="da-DK" sz="28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p>
                      <a:pPr>
                        <a:spcAft>
                          <a:spcPts val="0"/>
                        </a:spcAft>
                      </a:pPr>
                      <a:r>
                        <a:rPr lang="en-GB" sz="28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da-DK" sz="28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53054" marR="53054" marT="53054" marB="53054"/>
                </a:tc>
                <a:tc>
                  <a:txBody>
                    <a:bodyPr/>
                    <a:lstStyle/>
                    <a:p>
                      <a:pPr>
                        <a:spcAft>
                          <a:spcPts val="0"/>
                        </a:spcAft>
                      </a:pPr>
                      <a:r>
                        <a:rPr lang="en-GB" sz="2800">
                          <a:effectLst/>
                          <a:latin typeface="Open Sans" panose="020B0606030504020204" pitchFamily="34" charset="0"/>
                          <a:ea typeface="Open Sans" panose="020B0606030504020204" pitchFamily="34" charset="0"/>
                          <a:cs typeface="Open Sans" panose="020B0606030504020204" pitchFamily="34" charset="0"/>
                        </a:rPr>
                        <a:t>What was done?</a:t>
                      </a:r>
                      <a:endParaRPr lang="da-DK" sz="2800">
                        <a:effectLst/>
                        <a:latin typeface="Open Sans" panose="020B0606030504020204" pitchFamily="34" charset="0"/>
                        <a:ea typeface="Open Sans" panose="020B0606030504020204" pitchFamily="34" charset="0"/>
                        <a:cs typeface="Open Sans" panose="020B0606030504020204" pitchFamily="34" charset="0"/>
                      </a:endParaRPr>
                    </a:p>
                    <a:p>
                      <a:pPr>
                        <a:spcAft>
                          <a:spcPts val="0"/>
                        </a:spcAft>
                      </a:pPr>
                      <a:r>
                        <a:rPr lang="en-GB" sz="2800">
                          <a:effectLst/>
                          <a:latin typeface="Open Sans" panose="020B0606030504020204" pitchFamily="34" charset="0"/>
                          <a:ea typeface="Open Sans" panose="020B0606030504020204" pitchFamily="34" charset="0"/>
                          <a:cs typeface="Open Sans" panose="020B0606030504020204" pitchFamily="34" charset="0"/>
                        </a:rPr>
                        <a:t>The planned achievements (results) ‘put out’ (produced) in the process of implementing a project that signals that the work is on track.  </a:t>
                      </a:r>
                      <a:endParaRPr lang="da-DK" sz="2800">
                        <a:effectLst/>
                        <a:latin typeface="Open Sans" panose="020B0606030504020204" pitchFamily="34" charset="0"/>
                        <a:ea typeface="Open Sans" panose="020B0606030504020204" pitchFamily="34" charset="0"/>
                        <a:cs typeface="Open Sans" panose="020B0606030504020204" pitchFamily="34" charset="0"/>
                      </a:endParaRPr>
                    </a:p>
                  </a:txBody>
                  <a:tcPr marL="53054" marR="53054" marT="53054" marB="53054"/>
                </a:tc>
                <a:extLst>
                  <a:ext uri="{0D108BD9-81ED-4DB2-BD59-A6C34878D82A}">
                    <a16:rowId xmlns:a16="http://schemas.microsoft.com/office/drawing/2014/main" val="47024921"/>
                  </a:ext>
                </a:extLst>
              </a:tr>
            </a:tbl>
          </a:graphicData>
        </a:graphic>
      </p:graphicFrame>
    </p:spTree>
    <p:extLst>
      <p:ext uri="{BB962C8B-B14F-4D97-AF65-F5344CB8AC3E}">
        <p14:creationId xmlns:p14="http://schemas.microsoft.com/office/powerpoint/2010/main" val="32602157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051259" y="645861"/>
            <a:ext cx="15487650" cy="1071193"/>
          </a:xfrm>
        </p:spPr>
        <p:txBody>
          <a:bodyPr>
            <a:normAutofit/>
          </a:bodyPr>
          <a:lstStyle/>
          <a:p>
            <a:r>
              <a:rPr lang="da-DK" sz="6000" b="1" err="1"/>
              <a:t>Objectives</a:t>
            </a:r>
            <a:r>
              <a:rPr lang="da-DK" sz="6000" b="1"/>
              <a:t> </a:t>
            </a:r>
            <a:r>
              <a:rPr lang="da-DK" sz="6000" b="1" err="1"/>
              <a:t>development</a:t>
            </a:r>
            <a:endParaRPr lang="en-GB" sz="6000" b="1"/>
          </a:p>
        </p:txBody>
      </p:sp>
      <p:sp>
        <p:nvSpPr>
          <p:cNvPr id="3" name="Content Placeholder 2">
            <a:extLst>
              <a:ext uri="{FF2B5EF4-FFF2-40B4-BE49-F238E27FC236}">
                <a16:creationId xmlns:a16="http://schemas.microsoft.com/office/drawing/2014/main" id="{24B7ABCF-8206-47A8-837A-051FE1BA4BAD}"/>
              </a:ext>
            </a:extLst>
          </p:cNvPr>
          <p:cNvSpPr>
            <a:spLocks noGrp="1"/>
          </p:cNvSpPr>
          <p:nvPr>
            <p:ph idx="1"/>
          </p:nvPr>
        </p:nvSpPr>
        <p:spPr>
          <a:xfrm>
            <a:off x="1400175" y="2909888"/>
            <a:ext cx="15487650" cy="6457785"/>
          </a:xfrm>
        </p:spPr>
        <p:txBody>
          <a:bodyPr>
            <a:normAutofit fontScale="92500" lnSpcReduction="10000"/>
          </a:bodyPr>
          <a:lstStyle/>
          <a:p>
            <a:pPr marL="0" indent="0">
              <a:lnSpc>
                <a:spcPct val="100000"/>
              </a:lnSpc>
              <a:buNone/>
            </a:pPr>
            <a:r>
              <a:rPr lang="en-GB" sz="4000" b="1"/>
              <a:t>Remember: </a:t>
            </a:r>
          </a:p>
          <a:p>
            <a:pPr>
              <a:lnSpc>
                <a:spcPct val="100000"/>
              </a:lnSpc>
            </a:pPr>
            <a:r>
              <a:rPr lang="en-GB" sz="4000"/>
              <a:t>Objectives for the goal, outcomes and outputs of PS programmes are based upon information from </a:t>
            </a:r>
            <a:r>
              <a:rPr lang="en-GB" sz="4000" u="sng">
                <a:effectLst>
                  <a:outerShdw blurRad="38100" dist="38100" dir="2700000" algn="tl">
                    <a:srgbClr val="000000">
                      <a:alpha val="43137"/>
                    </a:srgbClr>
                  </a:outerShdw>
                </a:effectLst>
              </a:rPr>
              <a:t>needs assessments </a:t>
            </a:r>
          </a:p>
          <a:p>
            <a:pPr>
              <a:lnSpc>
                <a:spcPct val="100000"/>
              </a:lnSpc>
            </a:pPr>
            <a:r>
              <a:rPr lang="en-GB" sz="4000"/>
              <a:t>Objectives are best decided upon by project staff </a:t>
            </a:r>
            <a:r>
              <a:rPr lang="en-GB" sz="4000">
                <a:effectLst>
                  <a:outerShdw blurRad="38100" dist="38100" dir="2700000" algn="tl">
                    <a:srgbClr val="000000">
                      <a:alpha val="43137"/>
                    </a:srgbClr>
                  </a:outerShdw>
                </a:effectLst>
              </a:rPr>
              <a:t>in </a:t>
            </a:r>
            <a:r>
              <a:rPr lang="en-GB" sz="4000" u="sng">
                <a:effectLst>
                  <a:outerShdw blurRad="38100" dist="38100" dir="2700000" algn="tl">
                    <a:srgbClr val="000000">
                      <a:alpha val="43137"/>
                    </a:srgbClr>
                  </a:outerShdw>
                </a:effectLst>
              </a:rPr>
              <a:t>active engagement</a:t>
            </a:r>
            <a:r>
              <a:rPr lang="en-GB" sz="4000"/>
              <a:t> with beneficiaries and other relevant stakeholders. </a:t>
            </a:r>
          </a:p>
          <a:p>
            <a:pPr>
              <a:lnSpc>
                <a:spcPct val="100000"/>
              </a:lnSpc>
            </a:pPr>
            <a:r>
              <a:rPr lang="en-GB" sz="4000"/>
              <a:t>Objectives often relate not only to the </a:t>
            </a:r>
            <a:r>
              <a:rPr lang="en-GB" sz="4000" u="sng">
                <a:effectLst>
                  <a:outerShdw blurRad="38100" dist="38100" dir="2700000" algn="tl">
                    <a:srgbClr val="000000">
                      <a:alpha val="43137"/>
                    </a:srgbClr>
                  </a:outerShdw>
                </a:effectLst>
              </a:rPr>
              <a:t>lives of individuals </a:t>
            </a:r>
            <a:r>
              <a:rPr lang="en-GB" sz="4000"/>
              <a:t>(e.g., children-at-risk, lonely elderly people, women survivors of domestic violence), but also to their </a:t>
            </a:r>
            <a:r>
              <a:rPr lang="en-GB" sz="4000" u="sng">
                <a:effectLst>
                  <a:outerShdw blurRad="38100" dist="38100" dir="2700000" algn="tl">
                    <a:srgbClr val="000000">
                      <a:alpha val="43137"/>
                    </a:srgbClr>
                  </a:outerShdw>
                </a:effectLst>
              </a:rPr>
              <a:t>family and wider community. </a:t>
            </a:r>
          </a:p>
          <a:p>
            <a:pPr>
              <a:lnSpc>
                <a:spcPct val="100000"/>
              </a:lnSpc>
            </a:pPr>
            <a:r>
              <a:rPr lang="en-GB" sz="4000"/>
              <a:t>The people involved in the project or programme are the </a:t>
            </a:r>
            <a:r>
              <a:rPr lang="en-GB" sz="4000" u="sng"/>
              <a:t>“</a:t>
            </a:r>
            <a:r>
              <a:rPr lang="en-GB" sz="4000" u="sng">
                <a:effectLst>
                  <a:outerShdw blurRad="38100" dist="38100" dir="2700000" algn="tl">
                    <a:srgbClr val="000000">
                      <a:alpha val="43137"/>
                    </a:srgbClr>
                  </a:outerShdw>
                </a:effectLst>
              </a:rPr>
              <a:t>target population</a:t>
            </a:r>
            <a:r>
              <a:rPr lang="en-GB" sz="4000"/>
              <a:t>” or “</a:t>
            </a:r>
            <a:r>
              <a:rPr lang="en-GB" sz="4000" u="sng">
                <a:effectLst>
                  <a:outerShdw blurRad="38100" dist="38100" dir="2700000" algn="tl">
                    <a:srgbClr val="000000">
                      <a:alpha val="43137"/>
                    </a:srgbClr>
                  </a:outerShdw>
                </a:effectLst>
              </a:rPr>
              <a:t>beneficiaries” </a:t>
            </a:r>
            <a:r>
              <a:rPr lang="en-GB" sz="4000"/>
              <a:t>of PS programmes.</a:t>
            </a:r>
          </a:p>
        </p:txBody>
      </p:sp>
      <p:pic>
        <p:nvPicPr>
          <p:cNvPr id="5" name="Graphic 4" descr="Warning outline">
            <a:extLst>
              <a:ext uri="{FF2B5EF4-FFF2-40B4-BE49-F238E27FC236}">
                <a16:creationId xmlns:a16="http://schemas.microsoft.com/office/drawing/2014/main" id="{A6CFFCC6-58EF-4467-B5EC-AF4C2955A40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40631" y="2452688"/>
            <a:ext cx="914400" cy="914400"/>
          </a:xfrm>
          <a:prstGeom prst="rect">
            <a:avLst/>
          </a:prstGeom>
        </p:spPr>
      </p:pic>
    </p:spTree>
    <p:extLst>
      <p:ext uri="{BB962C8B-B14F-4D97-AF65-F5344CB8AC3E}">
        <p14:creationId xmlns:p14="http://schemas.microsoft.com/office/powerpoint/2010/main" val="24707808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400175" y="1584325"/>
            <a:ext cx="15487650" cy="1071193"/>
          </a:xfrm>
        </p:spPr>
        <p:txBody>
          <a:bodyPr>
            <a:normAutofit/>
          </a:bodyPr>
          <a:lstStyle/>
          <a:p>
            <a:r>
              <a:rPr lang="da-DK" sz="6000" b="1" err="1"/>
              <a:t>Indicators</a:t>
            </a:r>
            <a:endParaRPr lang="en-GB" sz="6000" b="1"/>
          </a:p>
        </p:txBody>
      </p:sp>
      <p:sp>
        <p:nvSpPr>
          <p:cNvPr id="3" name="Content Placeholder 2">
            <a:extLst>
              <a:ext uri="{FF2B5EF4-FFF2-40B4-BE49-F238E27FC236}">
                <a16:creationId xmlns:a16="http://schemas.microsoft.com/office/drawing/2014/main" id="{24B7ABCF-8206-47A8-837A-051FE1BA4BAD}"/>
              </a:ext>
            </a:extLst>
          </p:cNvPr>
          <p:cNvSpPr>
            <a:spLocks noGrp="1"/>
          </p:cNvSpPr>
          <p:nvPr>
            <p:ph idx="1"/>
          </p:nvPr>
        </p:nvSpPr>
        <p:spPr>
          <a:xfrm>
            <a:off x="1400175" y="6000183"/>
            <a:ext cx="14846083" cy="3085009"/>
          </a:xfrm>
        </p:spPr>
        <p:txBody>
          <a:bodyPr>
            <a:normAutofit lnSpcReduction="10000"/>
          </a:bodyPr>
          <a:lstStyle/>
          <a:p>
            <a:pPr>
              <a:lnSpc>
                <a:spcPct val="100000"/>
              </a:lnSpc>
            </a:pPr>
            <a:r>
              <a:rPr lang="en-GB" sz="3200"/>
              <a:t>Progress in PS programmes is measured at </a:t>
            </a:r>
            <a:r>
              <a:rPr lang="en-GB" sz="3200" u="sng"/>
              <a:t>all levels </a:t>
            </a:r>
            <a:r>
              <a:rPr lang="en-GB" sz="3200"/>
              <a:t>to provide feedback on areas of success and areas where the programme may need to improve. </a:t>
            </a:r>
          </a:p>
          <a:p>
            <a:pPr>
              <a:lnSpc>
                <a:spcPct val="100000"/>
              </a:lnSpc>
            </a:pPr>
            <a:r>
              <a:rPr lang="en-GB" sz="3200"/>
              <a:t>Each programme must define how to measure success by identifying indicators at the start of the programme (baseline) and measure these through the course of implementing the programme (at various target points). </a:t>
            </a:r>
          </a:p>
        </p:txBody>
      </p:sp>
      <p:sp>
        <p:nvSpPr>
          <p:cNvPr id="4" name="Content Placeholder 2">
            <a:extLst>
              <a:ext uri="{FF2B5EF4-FFF2-40B4-BE49-F238E27FC236}">
                <a16:creationId xmlns:a16="http://schemas.microsoft.com/office/drawing/2014/main" id="{1019FFE2-B74F-42CE-AF80-371AE0362802}"/>
              </a:ext>
            </a:extLst>
          </p:cNvPr>
          <p:cNvSpPr txBox="1">
            <a:spLocks/>
          </p:cNvSpPr>
          <p:nvPr/>
        </p:nvSpPr>
        <p:spPr bwMode="auto">
          <a:xfrm>
            <a:off x="1400174" y="2904387"/>
            <a:ext cx="14846083" cy="2768035"/>
          </a:xfrm>
          <a:prstGeom prst="rect">
            <a:avLst/>
          </a:prstGeom>
          <a:solidFill>
            <a:srgbClr val="B2B2B2"/>
          </a:solid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har char="•"/>
              <a:defRPr sz="2000">
                <a:solidFill>
                  <a:schemeClr val="tx1"/>
                </a:solidFill>
                <a:latin typeface="+mn-lt"/>
                <a:ea typeface="+mn-ea"/>
                <a:cs typeface="+mn-cs"/>
              </a:defRPr>
            </a:lvl1pPr>
            <a:lvl2pPr marL="742950" indent="-285750" algn="l" rtl="0" eaLnBrk="1" fontAlgn="base" hangingPunct="1">
              <a:spcBef>
                <a:spcPct val="20000"/>
              </a:spcBef>
              <a:spcAft>
                <a:spcPct val="0"/>
              </a:spcAft>
              <a:buChar char="–"/>
              <a:defRPr>
                <a:solidFill>
                  <a:schemeClr val="tx1"/>
                </a:solidFill>
                <a:latin typeface="+mn-lt"/>
                <a:cs typeface="+mn-cs"/>
              </a:defRPr>
            </a:lvl2pPr>
            <a:lvl3pPr marL="1143000" indent="-228600" algn="l" rtl="0" eaLnBrk="1" fontAlgn="base" hangingPunct="1">
              <a:spcBef>
                <a:spcPct val="20000"/>
              </a:spcBef>
              <a:spcAft>
                <a:spcPct val="0"/>
              </a:spcAft>
              <a:buChar char="•"/>
              <a:defRPr sz="1600">
                <a:solidFill>
                  <a:schemeClr val="tx1"/>
                </a:solidFill>
                <a:latin typeface="+mn-lt"/>
                <a:cs typeface="+mn-cs"/>
              </a:defRPr>
            </a:lvl3pPr>
            <a:lvl4pPr marL="1600200" indent="-228600" algn="l" rtl="0" eaLnBrk="1" fontAlgn="base" hangingPunct="1">
              <a:spcBef>
                <a:spcPct val="20000"/>
              </a:spcBef>
              <a:spcAft>
                <a:spcPct val="0"/>
              </a:spcAft>
              <a:buChar char="–"/>
              <a:defRPr sz="1400">
                <a:solidFill>
                  <a:schemeClr val="tx1"/>
                </a:solidFill>
                <a:latin typeface="+mn-lt"/>
                <a:cs typeface="+mn-cs"/>
              </a:defRPr>
            </a:lvl4pPr>
            <a:lvl5pPr marL="2057400" indent="-228600" algn="l" rtl="0" eaLnBrk="1" fontAlgn="base" hangingPunct="1">
              <a:spcBef>
                <a:spcPct val="20000"/>
              </a:spcBef>
              <a:spcAft>
                <a:spcPct val="0"/>
              </a:spcAft>
              <a:buChar char="»"/>
              <a:defRPr sz="1200">
                <a:solidFill>
                  <a:schemeClr val="tx1"/>
                </a:solidFill>
                <a:latin typeface="+mn-lt"/>
                <a:cs typeface="+mn-cs"/>
              </a:defRPr>
            </a:lvl5pPr>
            <a:lvl6pPr marL="2514600" indent="-228600" algn="l" rtl="0" eaLnBrk="1" fontAlgn="base" hangingPunct="1">
              <a:spcBef>
                <a:spcPct val="20000"/>
              </a:spcBef>
              <a:spcAft>
                <a:spcPct val="0"/>
              </a:spcAft>
              <a:buChar char="»"/>
              <a:defRPr sz="2000">
                <a:solidFill>
                  <a:schemeClr val="tx1"/>
                </a:solidFill>
                <a:latin typeface="+mn-lt"/>
                <a:cs typeface="+mn-cs"/>
              </a:defRPr>
            </a:lvl6pPr>
            <a:lvl7pPr marL="2971800" indent="-228600" algn="l" rtl="0" eaLnBrk="1" fontAlgn="base" hangingPunct="1">
              <a:spcBef>
                <a:spcPct val="20000"/>
              </a:spcBef>
              <a:spcAft>
                <a:spcPct val="0"/>
              </a:spcAft>
              <a:buChar char="»"/>
              <a:defRPr sz="2000">
                <a:solidFill>
                  <a:schemeClr val="tx1"/>
                </a:solidFill>
                <a:latin typeface="+mn-lt"/>
                <a:cs typeface="+mn-cs"/>
              </a:defRPr>
            </a:lvl7pPr>
            <a:lvl8pPr marL="3429000" indent="-228600" algn="l" rtl="0" eaLnBrk="1" fontAlgn="base" hangingPunct="1">
              <a:spcBef>
                <a:spcPct val="20000"/>
              </a:spcBef>
              <a:spcAft>
                <a:spcPct val="0"/>
              </a:spcAft>
              <a:buChar char="»"/>
              <a:defRPr sz="2000">
                <a:solidFill>
                  <a:schemeClr val="tx1"/>
                </a:solidFill>
                <a:latin typeface="+mn-lt"/>
                <a:cs typeface="+mn-cs"/>
              </a:defRPr>
            </a:lvl8pPr>
            <a:lvl9pPr marL="3886200" indent="-228600" algn="l" rtl="0" eaLnBrk="1" fontAlgn="base" hangingPunct="1">
              <a:spcBef>
                <a:spcPct val="20000"/>
              </a:spcBef>
              <a:spcAft>
                <a:spcPct val="0"/>
              </a:spcAft>
              <a:buChar char="»"/>
              <a:defRPr sz="2000">
                <a:solidFill>
                  <a:schemeClr val="tx1"/>
                </a:solidFill>
                <a:latin typeface="+mn-lt"/>
                <a:cs typeface="+mn-cs"/>
              </a:defRPr>
            </a:lvl9pPr>
          </a:lstStyle>
          <a:p>
            <a:pPr marL="0" indent="0">
              <a:buNone/>
            </a:pPr>
            <a:r>
              <a:rPr lang="en-GB" sz="3200" b="1">
                <a:latin typeface="Open Sans" panose="020B0606030504020204" pitchFamily="34" charset="0"/>
                <a:ea typeface="Open Sans" panose="020B0606030504020204" pitchFamily="34" charset="0"/>
                <a:cs typeface="Open Sans" panose="020B0606030504020204" pitchFamily="34" charset="0"/>
              </a:rPr>
              <a:t>Indicators </a:t>
            </a:r>
            <a:r>
              <a:rPr lang="en-GB" sz="3200">
                <a:latin typeface="Open Sans" panose="020B0606030504020204" pitchFamily="34" charset="0"/>
                <a:ea typeface="Open Sans" panose="020B0606030504020204" pitchFamily="34" charset="0"/>
                <a:cs typeface="Open Sans" panose="020B0606030504020204" pitchFamily="34" charset="0"/>
              </a:rPr>
              <a:t>are unit of measurement that specifies what is to be measured; indicators are intended to answer whether or not the desired goal, outcomes or outputs objective have been achieved. Indicators may be quantitative (e.g. percentages or numbers of people) or qualitative (e.g. perceptions, values, reasons, opinions, motivations)</a:t>
            </a:r>
          </a:p>
        </p:txBody>
      </p:sp>
    </p:spTree>
    <p:extLst>
      <p:ext uri="{BB962C8B-B14F-4D97-AF65-F5344CB8AC3E}">
        <p14:creationId xmlns:p14="http://schemas.microsoft.com/office/powerpoint/2010/main" val="33926912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400175" y="1584325"/>
            <a:ext cx="15487650" cy="1071193"/>
          </a:xfrm>
        </p:spPr>
        <p:txBody>
          <a:bodyPr>
            <a:normAutofit/>
          </a:bodyPr>
          <a:lstStyle/>
          <a:p>
            <a:r>
              <a:rPr lang="da-DK" sz="6000" b="1"/>
              <a:t>SMART </a:t>
            </a:r>
            <a:r>
              <a:rPr lang="da-DK" sz="6000" b="1" err="1"/>
              <a:t>indicators</a:t>
            </a:r>
            <a:endParaRPr lang="en-GB" sz="6000" b="1"/>
          </a:p>
        </p:txBody>
      </p:sp>
      <p:graphicFrame>
        <p:nvGraphicFramePr>
          <p:cNvPr id="3" name="Table 3">
            <a:extLst>
              <a:ext uri="{FF2B5EF4-FFF2-40B4-BE49-F238E27FC236}">
                <a16:creationId xmlns:a16="http://schemas.microsoft.com/office/drawing/2014/main" id="{4423ECAF-D07A-425D-9BD1-507B865D75B4}"/>
              </a:ext>
            </a:extLst>
          </p:cNvPr>
          <p:cNvGraphicFramePr>
            <a:graphicFrameLocks noGrp="1"/>
          </p:cNvGraphicFramePr>
          <p:nvPr>
            <p:extLst>
              <p:ext uri="{D42A27DB-BD31-4B8C-83A1-F6EECF244321}">
                <p14:modId xmlns:p14="http://schemas.microsoft.com/office/powerpoint/2010/main" val="2626274741"/>
              </p:ext>
            </p:extLst>
          </p:nvPr>
        </p:nvGraphicFramePr>
        <p:xfrm>
          <a:off x="1400174" y="2858990"/>
          <a:ext cx="14833558" cy="6356350"/>
        </p:xfrm>
        <a:graphic>
          <a:graphicData uri="http://schemas.openxmlformats.org/drawingml/2006/table">
            <a:tbl>
              <a:tblPr firstRow="1" bandRow="1">
                <a:tableStyleId>{5C22544A-7EE6-4342-B048-85BDC9FD1C3A}</a:tableStyleId>
              </a:tblPr>
              <a:tblGrid>
                <a:gridCol w="2532999">
                  <a:extLst>
                    <a:ext uri="{9D8B030D-6E8A-4147-A177-3AD203B41FA5}">
                      <a16:colId xmlns:a16="http://schemas.microsoft.com/office/drawing/2014/main" val="1135773156"/>
                    </a:ext>
                  </a:extLst>
                </a:gridCol>
                <a:gridCol w="12300559">
                  <a:extLst>
                    <a:ext uri="{9D8B030D-6E8A-4147-A177-3AD203B41FA5}">
                      <a16:colId xmlns:a16="http://schemas.microsoft.com/office/drawing/2014/main" val="4229797906"/>
                    </a:ext>
                  </a:extLst>
                </a:gridCol>
              </a:tblGrid>
              <a:tr h="370840">
                <a:tc>
                  <a:txBody>
                    <a:bodyPr/>
                    <a:lstStyle/>
                    <a:p>
                      <a:r>
                        <a:rPr lang="da-DK" sz="2800">
                          <a:solidFill>
                            <a:schemeClr val="bg2"/>
                          </a:solidFill>
                          <a:latin typeface="Open Sans" panose="020B0606030504020204" pitchFamily="34" charset="0"/>
                          <a:ea typeface="Open Sans" panose="020B0606030504020204" pitchFamily="34" charset="0"/>
                          <a:cs typeface="Open Sans" panose="020B0606030504020204" pitchFamily="34" charset="0"/>
                        </a:rPr>
                        <a:t>SMART</a:t>
                      </a:r>
                      <a:endParaRPr lang="en-GB" sz="2800">
                        <a:solidFill>
                          <a:schemeClr val="bg2"/>
                        </a:solidFill>
                        <a:latin typeface="Open Sans" panose="020B0606030504020204" pitchFamily="34" charset="0"/>
                        <a:ea typeface="Open Sans" panose="020B0606030504020204" pitchFamily="34" charset="0"/>
                        <a:cs typeface="Open Sans" panose="020B0606030504020204" pitchFamily="34" charset="0"/>
                      </a:endParaRPr>
                    </a:p>
                  </a:txBody>
                  <a:tcPr/>
                </a:tc>
                <a:tc>
                  <a:txBody>
                    <a:bodyPr/>
                    <a:lstStyle/>
                    <a:p>
                      <a:r>
                        <a:rPr lang="da-DK" sz="2800" err="1">
                          <a:solidFill>
                            <a:schemeClr val="bg2"/>
                          </a:solidFill>
                          <a:latin typeface="Open Sans" panose="020B0606030504020204" pitchFamily="34" charset="0"/>
                          <a:ea typeface="Open Sans" panose="020B0606030504020204" pitchFamily="34" charset="0"/>
                          <a:cs typeface="Open Sans" panose="020B0606030504020204" pitchFamily="34" charset="0"/>
                        </a:rPr>
                        <a:t>Explanation</a:t>
                      </a:r>
                      <a:endParaRPr lang="en-GB" sz="2800">
                        <a:solidFill>
                          <a:schemeClr val="bg2"/>
                        </a:solidFill>
                        <a:latin typeface="Open Sans" panose="020B0606030504020204" pitchFamily="34" charset="0"/>
                        <a:ea typeface="Open Sans" panose="020B0606030504020204" pitchFamily="34" charset="0"/>
                        <a:cs typeface="Open Sans" panose="020B0606030504020204" pitchFamily="34" charset="0"/>
                      </a:endParaRPr>
                    </a:p>
                  </a:txBody>
                  <a:tcPr/>
                </a:tc>
                <a:extLst>
                  <a:ext uri="{0D108BD9-81ED-4DB2-BD59-A6C34878D82A}">
                    <a16:rowId xmlns:a16="http://schemas.microsoft.com/office/drawing/2014/main" val="1195580328"/>
                  </a:ext>
                </a:extLst>
              </a:tr>
              <a:tr h="370840">
                <a:tc>
                  <a:txBody>
                    <a:bodyPr/>
                    <a:lstStyle/>
                    <a:p>
                      <a:pPr algn="just">
                        <a:spcAft>
                          <a:spcPts val="0"/>
                        </a:spcAft>
                      </a:pPr>
                      <a:r>
                        <a:rPr lang="en-GB" sz="28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Specific</a:t>
                      </a:r>
                      <a:endParaRPr lang="da-DK" sz="28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71755" marR="71755" marT="71755" marB="71755"/>
                </a:tc>
                <a:tc>
                  <a:txBody>
                    <a:bodyPr/>
                    <a:lstStyle/>
                    <a:p>
                      <a:pPr algn="just">
                        <a:spcAft>
                          <a:spcPts val="0"/>
                        </a:spcAft>
                      </a:pPr>
                      <a:r>
                        <a:rPr lang="en-GB" sz="28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Is the indicator specific enough to measure progress towards the objective?</a:t>
                      </a:r>
                      <a:endParaRPr lang="da-DK" sz="28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71755" marR="71755" marT="71755" marB="71755"/>
                </a:tc>
                <a:extLst>
                  <a:ext uri="{0D108BD9-81ED-4DB2-BD59-A6C34878D82A}">
                    <a16:rowId xmlns:a16="http://schemas.microsoft.com/office/drawing/2014/main" val="1702633803"/>
                  </a:ext>
                </a:extLst>
              </a:tr>
              <a:tr h="370840">
                <a:tc>
                  <a:txBody>
                    <a:bodyPr/>
                    <a:lstStyle/>
                    <a:p>
                      <a:pPr algn="just">
                        <a:spcAft>
                          <a:spcPts val="0"/>
                        </a:spcAft>
                      </a:pPr>
                      <a:r>
                        <a:rPr lang="en-GB" sz="28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Measurable</a:t>
                      </a:r>
                      <a:endParaRPr lang="da-DK" sz="28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71755" marR="71755" marT="71755" marB="71755"/>
                </a:tc>
                <a:tc>
                  <a:txBody>
                    <a:bodyPr/>
                    <a:lstStyle/>
                    <a:p>
                      <a:pPr algn="just">
                        <a:spcAft>
                          <a:spcPts val="0"/>
                        </a:spcAft>
                      </a:pPr>
                      <a:r>
                        <a:rPr lang="en-GB" sz="28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Is the indicator a reliable and clear measure of the objective statement</a:t>
                      </a:r>
                      <a:r>
                        <a:rPr lang="en-GB" sz="2800" baseline="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and can the data be collected?</a:t>
                      </a:r>
                      <a:endParaRPr lang="da-DK" sz="28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71755" marR="71755" marT="71755" marB="71755"/>
                </a:tc>
                <a:extLst>
                  <a:ext uri="{0D108BD9-81ED-4DB2-BD59-A6C34878D82A}">
                    <a16:rowId xmlns:a16="http://schemas.microsoft.com/office/drawing/2014/main" val="188161600"/>
                  </a:ext>
                </a:extLst>
              </a:tr>
              <a:tr h="370840">
                <a:tc>
                  <a:txBody>
                    <a:bodyPr/>
                    <a:lstStyle/>
                    <a:p>
                      <a:pPr algn="just">
                        <a:spcAft>
                          <a:spcPts val="0"/>
                        </a:spcAft>
                      </a:pPr>
                      <a:r>
                        <a:rPr lang="en-GB" sz="28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Achievable</a:t>
                      </a:r>
                      <a:endParaRPr lang="da-DK" sz="28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71755" marR="71755" marT="71755" marB="71755"/>
                </a:tc>
                <a:tc>
                  <a:txBody>
                    <a:bodyPr/>
                    <a:lstStyle/>
                    <a:p>
                      <a:pPr algn="just">
                        <a:spcAft>
                          <a:spcPts val="0"/>
                        </a:spcAft>
                      </a:pPr>
                      <a:r>
                        <a:rPr lang="da-DK" sz="2800" kern="1200">
                          <a:solidFill>
                            <a:schemeClr val="dk1"/>
                          </a:solidFill>
                          <a:effectLst/>
                          <a:latin typeface="Open Sans" panose="020B0606030504020204" pitchFamily="34" charset="0"/>
                          <a:ea typeface="Open Sans" panose="020B0606030504020204" pitchFamily="34" charset="0"/>
                          <a:cs typeface="Open Sans" panose="020B0606030504020204" pitchFamily="34" charset="0"/>
                        </a:rPr>
                        <a:t>Are the </a:t>
                      </a:r>
                      <a:r>
                        <a:rPr lang="da-DK" sz="2800" kern="1200" err="1">
                          <a:solidFill>
                            <a:schemeClr val="dk1"/>
                          </a:solidFill>
                          <a:effectLst/>
                          <a:latin typeface="Open Sans" panose="020B0606030504020204" pitchFamily="34" charset="0"/>
                          <a:ea typeface="Open Sans" panose="020B0606030504020204" pitchFamily="34" charset="0"/>
                          <a:cs typeface="Open Sans" panose="020B0606030504020204" pitchFamily="34" charset="0"/>
                        </a:rPr>
                        <a:t>objectives</a:t>
                      </a:r>
                      <a:r>
                        <a:rPr lang="da-DK" sz="2800" kern="1200">
                          <a:solidFill>
                            <a:schemeClr val="dk1"/>
                          </a:solidFill>
                          <a:effectLst/>
                          <a:latin typeface="Open Sans" panose="020B0606030504020204" pitchFamily="34" charset="0"/>
                          <a:ea typeface="Open Sans" panose="020B0606030504020204" pitchFamily="34" charset="0"/>
                          <a:cs typeface="Open Sans" panose="020B0606030504020204" pitchFamily="34" charset="0"/>
                        </a:rPr>
                        <a:t> in </a:t>
                      </a:r>
                      <a:r>
                        <a:rPr lang="da-DK" sz="2800" kern="1200" err="1">
                          <a:solidFill>
                            <a:schemeClr val="dk1"/>
                          </a:solidFill>
                          <a:effectLst/>
                          <a:latin typeface="Open Sans" panose="020B0606030504020204" pitchFamily="34" charset="0"/>
                          <a:ea typeface="Open Sans" panose="020B0606030504020204" pitchFamily="34" charset="0"/>
                          <a:cs typeface="Open Sans" panose="020B0606030504020204" pitchFamily="34" charset="0"/>
                        </a:rPr>
                        <a:t>which</a:t>
                      </a:r>
                      <a:r>
                        <a:rPr lang="da-DK" sz="2800" kern="1200">
                          <a:solidFill>
                            <a:schemeClr val="dk1"/>
                          </a:solidFill>
                          <a:effectLst/>
                          <a:latin typeface="Open Sans" panose="020B0606030504020204" pitchFamily="34" charset="0"/>
                          <a:ea typeface="Open Sans" panose="020B0606030504020204" pitchFamily="34" charset="0"/>
                          <a:cs typeface="Open Sans" panose="020B0606030504020204" pitchFamily="34" charset="0"/>
                        </a:rPr>
                        <a:t> the </a:t>
                      </a:r>
                      <a:r>
                        <a:rPr lang="da-DK" sz="2800" kern="1200" err="1">
                          <a:solidFill>
                            <a:schemeClr val="dk1"/>
                          </a:solidFill>
                          <a:effectLst/>
                          <a:latin typeface="Open Sans" panose="020B0606030504020204" pitchFamily="34" charset="0"/>
                          <a:ea typeface="Open Sans" panose="020B0606030504020204" pitchFamily="34" charset="0"/>
                          <a:cs typeface="Open Sans" panose="020B0606030504020204" pitchFamily="34" charset="0"/>
                        </a:rPr>
                        <a:t>indicator</a:t>
                      </a:r>
                      <a:r>
                        <a:rPr lang="da-DK" sz="2800" kern="1200">
                          <a:solidFill>
                            <a:schemeClr val="dk1"/>
                          </a:solidFill>
                          <a:effectLst/>
                          <a:latin typeface="Open Sans" panose="020B0606030504020204" pitchFamily="34" charset="0"/>
                          <a:ea typeface="Open Sans" panose="020B0606030504020204" pitchFamily="34" charset="0"/>
                          <a:cs typeface="Open Sans" panose="020B0606030504020204" pitchFamily="34" charset="0"/>
                        </a:rPr>
                        <a:t> </a:t>
                      </a:r>
                      <a:r>
                        <a:rPr lang="da-DK" sz="2800" kern="1200" err="1">
                          <a:solidFill>
                            <a:schemeClr val="dk1"/>
                          </a:solidFill>
                          <a:effectLst/>
                          <a:latin typeface="Open Sans" panose="020B0606030504020204" pitchFamily="34" charset="0"/>
                          <a:ea typeface="Open Sans" panose="020B0606030504020204" pitchFamily="34" charset="0"/>
                          <a:cs typeface="Open Sans" panose="020B0606030504020204" pitchFamily="34" charset="0"/>
                        </a:rPr>
                        <a:t>seeks</a:t>
                      </a:r>
                      <a:r>
                        <a:rPr lang="da-DK" sz="2800" kern="1200">
                          <a:solidFill>
                            <a:schemeClr val="dk1"/>
                          </a:solidFill>
                          <a:effectLst/>
                          <a:latin typeface="Open Sans" panose="020B0606030504020204" pitchFamily="34" charset="0"/>
                          <a:ea typeface="Open Sans" panose="020B0606030504020204" pitchFamily="34" charset="0"/>
                          <a:cs typeface="Open Sans" panose="020B0606030504020204" pitchFamily="34" charset="0"/>
                        </a:rPr>
                        <a:t> to </a:t>
                      </a:r>
                      <a:r>
                        <a:rPr lang="da-DK" sz="2800" kern="1200" err="1">
                          <a:solidFill>
                            <a:schemeClr val="dk1"/>
                          </a:solidFill>
                          <a:effectLst/>
                          <a:latin typeface="Open Sans" panose="020B0606030504020204" pitchFamily="34" charset="0"/>
                          <a:ea typeface="Open Sans" panose="020B0606030504020204" pitchFamily="34" charset="0"/>
                          <a:cs typeface="Open Sans" panose="020B0606030504020204" pitchFamily="34" charset="0"/>
                        </a:rPr>
                        <a:t>chart</a:t>
                      </a:r>
                      <a:r>
                        <a:rPr lang="da-DK" sz="2800" kern="1200">
                          <a:solidFill>
                            <a:schemeClr val="dk1"/>
                          </a:solidFill>
                          <a:effectLst/>
                          <a:latin typeface="Open Sans" panose="020B0606030504020204" pitchFamily="34" charset="0"/>
                          <a:ea typeface="Open Sans" panose="020B0606030504020204" pitchFamily="34" charset="0"/>
                          <a:cs typeface="Open Sans" panose="020B0606030504020204" pitchFamily="34" charset="0"/>
                        </a:rPr>
                        <a:t> </a:t>
                      </a:r>
                      <a:r>
                        <a:rPr lang="da-DK" sz="2800" kern="1200" err="1">
                          <a:solidFill>
                            <a:schemeClr val="dk1"/>
                          </a:solidFill>
                          <a:effectLst/>
                          <a:latin typeface="Open Sans" panose="020B0606030504020204" pitchFamily="34" charset="0"/>
                          <a:ea typeface="Open Sans" panose="020B0606030504020204" pitchFamily="34" charset="0"/>
                          <a:cs typeface="Open Sans" panose="020B0606030504020204" pitchFamily="34" charset="0"/>
                        </a:rPr>
                        <a:t>progress</a:t>
                      </a:r>
                      <a:r>
                        <a:rPr lang="da-DK" sz="2800" kern="1200">
                          <a:solidFill>
                            <a:schemeClr val="dk1"/>
                          </a:solidFill>
                          <a:effectLst/>
                          <a:latin typeface="Open Sans" panose="020B0606030504020204" pitchFamily="34" charset="0"/>
                          <a:ea typeface="Open Sans" panose="020B0606030504020204" pitchFamily="34" charset="0"/>
                          <a:cs typeface="Open Sans" panose="020B0606030504020204" pitchFamily="34" charset="0"/>
                        </a:rPr>
                        <a:t> </a:t>
                      </a:r>
                      <a:r>
                        <a:rPr lang="da-DK" sz="2800" kern="1200" err="1">
                          <a:solidFill>
                            <a:schemeClr val="dk1"/>
                          </a:solidFill>
                          <a:effectLst/>
                          <a:latin typeface="Open Sans" panose="020B0606030504020204" pitchFamily="34" charset="0"/>
                          <a:ea typeface="Open Sans" panose="020B0606030504020204" pitchFamily="34" charset="0"/>
                          <a:cs typeface="Open Sans" panose="020B0606030504020204" pitchFamily="34" charset="0"/>
                        </a:rPr>
                        <a:t>realistic</a:t>
                      </a:r>
                      <a:r>
                        <a:rPr lang="da-DK" sz="2800" kern="1200">
                          <a:solidFill>
                            <a:schemeClr val="dk1"/>
                          </a:solidFill>
                          <a:effectLst/>
                          <a:latin typeface="Open Sans" panose="020B0606030504020204" pitchFamily="34" charset="0"/>
                          <a:ea typeface="Open Sans" panose="020B0606030504020204" pitchFamily="34" charset="0"/>
                          <a:cs typeface="Open Sans" panose="020B0606030504020204" pitchFamily="34" charset="0"/>
                        </a:rPr>
                        <a:t> and </a:t>
                      </a:r>
                      <a:r>
                        <a:rPr lang="da-DK" sz="2800" kern="1200" err="1">
                          <a:solidFill>
                            <a:schemeClr val="dk1"/>
                          </a:solidFill>
                          <a:effectLst/>
                          <a:latin typeface="Open Sans" panose="020B0606030504020204" pitchFamily="34" charset="0"/>
                          <a:ea typeface="Open Sans" panose="020B0606030504020204" pitchFamily="34" charset="0"/>
                          <a:cs typeface="Open Sans" panose="020B0606030504020204" pitchFamily="34" charset="0"/>
                        </a:rPr>
                        <a:t>achievable</a:t>
                      </a:r>
                      <a:r>
                        <a:rPr lang="da-DK" sz="2800" kern="1200">
                          <a:solidFill>
                            <a:schemeClr val="dk1"/>
                          </a:solidFill>
                          <a:effectLst/>
                          <a:latin typeface="Open Sans" panose="020B0606030504020204" pitchFamily="34" charset="0"/>
                          <a:ea typeface="Open Sans" panose="020B0606030504020204" pitchFamily="34" charset="0"/>
                          <a:cs typeface="Open Sans" panose="020B0606030504020204" pitchFamily="34" charset="0"/>
                        </a:rPr>
                        <a:t>?</a:t>
                      </a:r>
                      <a:endParaRPr lang="da-DK" sz="28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71755" marR="71755" marT="71755" marB="71755"/>
                </a:tc>
                <a:extLst>
                  <a:ext uri="{0D108BD9-81ED-4DB2-BD59-A6C34878D82A}">
                    <a16:rowId xmlns:a16="http://schemas.microsoft.com/office/drawing/2014/main" val="47024921"/>
                  </a:ext>
                </a:extLst>
              </a:tr>
              <a:tr h="370840">
                <a:tc>
                  <a:txBody>
                    <a:bodyPr/>
                    <a:lstStyle/>
                    <a:p>
                      <a:pPr algn="just">
                        <a:spcAft>
                          <a:spcPts val="0"/>
                        </a:spcAft>
                      </a:pPr>
                      <a:r>
                        <a:rPr lang="en-GB" sz="28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Relevant</a:t>
                      </a:r>
                      <a:endParaRPr lang="da-DK" sz="28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71755" marR="71755" marT="71755" marB="71755"/>
                </a:tc>
                <a:tc>
                  <a:txBody>
                    <a:bodyPr/>
                    <a:lstStyle/>
                    <a:p>
                      <a:pPr algn="just">
                        <a:spcAft>
                          <a:spcPts val="0"/>
                        </a:spcAft>
                      </a:pPr>
                      <a:r>
                        <a:rPr lang="en-GB" sz="28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Is the indicator relevant to the intended outputs and outcomes objectives?</a:t>
                      </a:r>
                      <a:endParaRPr lang="da-DK" sz="28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71755" marR="71755" marT="71755" marB="71755"/>
                </a:tc>
                <a:extLst>
                  <a:ext uri="{0D108BD9-81ED-4DB2-BD59-A6C34878D82A}">
                    <a16:rowId xmlns:a16="http://schemas.microsoft.com/office/drawing/2014/main" val="2490687590"/>
                  </a:ext>
                </a:extLst>
              </a:tr>
              <a:tr h="370840">
                <a:tc>
                  <a:txBody>
                    <a:bodyPr/>
                    <a:lstStyle/>
                    <a:p>
                      <a:pPr algn="just">
                        <a:spcAft>
                          <a:spcPts val="0"/>
                        </a:spcAft>
                      </a:pPr>
                      <a:r>
                        <a:rPr lang="en-GB" sz="28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Time-bound</a:t>
                      </a:r>
                      <a:endParaRPr lang="da-DK" sz="28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71755" marR="71755" marT="71755" marB="71755"/>
                </a:tc>
                <a:tc>
                  <a:txBody>
                    <a:bodyPr/>
                    <a:lstStyle/>
                    <a:p>
                      <a:pPr algn="just">
                        <a:spcAft>
                          <a:spcPts val="0"/>
                        </a:spcAft>
                      </a:pPr>
                      <a:r>
                        <a:rPr lang="en-GB" sz="28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The indicator is attached to a time frame. The indicator should state when it will be measured. If there is no time included on when to measure the indicator, how will anyone know if and when there is a result/outcome?</a:t>
                      </a:r>
                      <a:endParaRPr lang="da-DK" sz="28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71755" marR="71755" marT="71755" marB="71755"/>
                </a:tc>
                <a:extLst>
                  <a:ext uri="{0D108BD9-81ED-4DB2-BD59-A6C34878D82A}">
                    <a16:rowId xmlns:a16="http://schemas.microsoft.com/office/drawing/2014/main" val="2741687688"/>
                  </a:ext>
                </a:extLst>
              </a:tr>
            </a:tbl>
          </a:graphicData>
        </a:graphic>
      </p:graphicFrame>
    </p:spTree>
    <p:extLst>
      <p:ext uri="{BB962C8B-B14F-4D97-AF65-F5344CB8AC3E}">
        <p14:creationId xmlns:p14="http://schemas.microsoft.com/office/powerpoint/2010/main" val="18100157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073129" y="996497"/>
            <a:ext cx="15487650" cy="1071193"/>
          </a:xfrm>
        </p:spPr>
        <p:txBody>
          <a:bodyPr>
            <a:normAutofit fontScale="90000"/>
          </a:bodyPr>
          <a:lstStyle/>
          <a:p>
            <a:r>
              <a:rPr lang="da-DK" sz="6000" b="1" err="1"/>
              <a:t>Why</a:t>
            </a:r>
            <a:r>
              <a:rPr lang="da-DK" sz="6000" b="1"/>
              <a:t> </a:t>
            </a:r>
            <a:r>
              <a:rPr lang="da-DK" sz="6000" b="1" err="1"/>
              <a:t>are</a:t>
            </a:r>
            <a:r>
              <a:rPr lang="da-DK" sz="6000" b="1"/>
              <a:t> </a:t>
            </a:r>
            <a:r>
              <a:rPr lang="da-DK" sz="6000" b="1" err="1"/>
              <a:t>these</a:t>
            </a:r>
            <a:r>
              <a:rPr lang="da-DK" sz="6000" b="1"/>
              <a:t> </a:t>
            </a:r>
            <a:r>
              <a:rPr lang="da-DK" sz="6000" b="1" err="1"/>
              <a:t>indicators</a:t>
            </a:r>
            <a:r>
              <a:rPr lang="da-DK" sz="6000" b="1"/>
              <a:t> SMART ?</a:t>
            </a:r>
            <a:br>
              <a:rPr lang="da-DK" sz="6000" b="1"/>
            </a:br>
            <a:r>
              <a:rPr lang="da-DK" sz="6000" b="1" err="1"/>
              <a:t>Question</a:t>
            </a:r>
            <a:r>
              <a:rPr lang="da-DK" sz="6000" b="1"/>
              <a:t>? </a:t>
            </a:r>
            <a:br>
              <a:rPr lang="da-DK" sz="6000" b="1"/>
            </a:br>
            <a:endParaRPr lang="en-GB" sz="6000" b="1"/>
          </a:p>
        </p:txBody>
      </p:sp>
      <p:graphicFrame>
        <p:nvGraphicFramePr>
          <p:cNvPr id="3" name="Table 3">
            <a:extLst>
              <a:ext uri="{FF2B5EF4-FFF2-40B4-BE49-F238E27FC236}">
                <a16:creationId xmlns:a16="http://schemas.microsoft.com/office/drawing/2014/main" id="{4423ECAF-D07A-425D-9BD1-507B865D75B4}"/>
              </a:ext>
            </a:extLst>
          </p:cNvPr>
          <p:cNvGraphicFramePr>
            <a:graphicFrameLocks noGrp="1"/>
          </p:cNvGraphicFramePr>
          <p:nvPr>
            <p:extLst>
              <p:ext uri="{D42A27DB-BD31-4B8C-83A1-F6EECF244321}">
                <p14:modId xmlns:p14="http://schemas.microsoft.com/office/powerpoint/2010/main" val="1964814441"/>
              </p:ext>
            </p:extLst>
          </p:nvPr>
        </p:nvGraphicFramePr>
        <p:xfrm>
          <a:off x="1073129" y="2754487"/>
          <a:ext cx="14833559" cy="6099175"/>
        </p:xfrm>
        <a:graphic>
          <a:graphicData uri="http://schemas.openxmlformats.org/drawingml/2006/table">
            <a:tbl>
              <a:tblPr firstRow="1" bandRow="1">
                <a:tableStyleId>{5C22544A-7EE6-4342-B048-85BDC9FD1C3A}</a:tableStyleId>
              </a:tblPr>
              <a:tblGrid>
                <a:gridCol w="3733529">
                  <a:extLst>
                    <a:ext uri="{9D8B030D-6E8A-4147-A177-3AD203B41FA5}">
                      <a16:colId xmlns:a16="http://schemas.microsoft.com/office/drawing/2014/main" val="1135773156"/>
                    </a:ext>
                  </a:extLst>
                </a:gridCol>
                <a:gridCol w="4375615">
                  <a:extLst>
                    <a:ext uri="{9D8B030D-6E8A-4147-A177-3AD203B41FA5}">
                      <a16:colId xmlns:a16="http://schemas.microsoft.com/office/drawing/2014/main" val="4229797906"/>
                    </a:ext>
                  </a:extLst>
                </a:gridCol>
                <a:gridCol w="6724415">
                  <a:extLst>
                    <a:ext uri="{9D8B030D-6E8A-4147-A177-3AD203B41FA5}">
                      <a16:colId xmlns:a16="http://schemas.microsoft.com/office/drawing/2014/main" val="1820010316"/>
                    </a:ext>
                  </a:extLst>
                </a:gridCol>
              </a:tblGrid>
              <a:tr h="866414">
                <a:tc>
                  <a:txBody>
                    <a:bodyPr/>
                    <a:lstStyle/>
                    <a:p>
                      <a:r>
                        <a:rPr lang="da-DK" sz="2800">
                          <a:solidFill>
                            <a:schemeClr val="bg2"/>
                          </a:solidFill>
                          <a:latin typeface="Open Sans" panose="020B0606030504020204" pitchFamily="34" charset="0"/>
                          <a:ea typeface="Open Sans" panose="020B0606030504020204" pitchFamily="34" charset="0"/>
                          <a:cs typeface="Open Sans" panose="020B0606030504020204" pitchFamily="34" charset="0"/>
                        </a:rPr>
                        <a:t>SMART</a:t>
                      </a:r>
                    </a:p>
                    <a:p>
                      <a:r>
                        <a:rPr lang="da-DK" sz="2800">
                          <a:solidFill>
                            <a:schemeClr val="bg2"/>
                          </a:solidFill>
                          <a:latin typeface="Open Sans" panose="020B0606030504020204" pitchFamily="34" charset="0"/>
                          <a:ea typeface="Open Sans" panose="020B0606030504020204" pitchFamily="34" charset="0"/>
                          <a:cs typeface="Open Sans" panose="020B0606030504020204" pitchFamily="34" charset="0"/>
                        </a:rPr>
                        <a:t>INDICATOR </a:t>
                      </a:r>
                      <a:endParaRPr lang="en-GB" sz="2800">
                        <a:solidFill>
                          <a:schemeClr val="bg2"/>
                        </a:solidFill>
                        <a:latin typeface="Open Sans" panose="020B0606030504020204" pitchFamily="34" charset="0"/>
                        <a:ea typeface="Open Sans" panose="020B0606030504020204" pitchFamily="34" charset="0"/>
                        <a:cs typeface="Open Sans" panose="020B0606030504020204" pitchFamily="34" charset="0"/>
                      </a:endParaRPr>
                    </a:p>
                  </a:txBody>
                  <a:tcPr/>
                </a:tc>
                <a:tc>
                  <a:txBody>
                    <a:bodyPr/>
                    <a:lstStyle/>
                    <a:p>
                      <a:r>
                        <a:rPr lang="da-DK" sz="2800" err="1">
                          <a:solidFill>
                            <a:schemeClr val="bg2"/>
                          </a:solidFill>
                          <a:latin typeface="Open Sans" panose="020B0606030504020204" pitchFamily="34" charset="0"/>
                          <a:ea typeface="Open Sans" panose="020B0606030504020204" pitchFamily="34" charset="0"/>
                          <a:cs typeface="Open Sans" panose="020B0606030504020204" pitchFamily="34" charset="0"/>
                        </a:rPr>
                        <a:t>Example</a:t>
                      </a:r>
                      <a:endParaRPr lang="en-GB" sz="2800">
                        <a:solidFill>
                          <a:schemeClr val="bg2"/>
                        </a:solidFill>
                        <a:latin typeface="Open Sans" panose="020B0606030504020204" pitchFamily="34" charset="0"/>
                        <a:ea typeface="Open Sans" panose="020B0606030504020204" pitchFamily="34" charset="0"/>
                        <a:cs typeface="Open Sans" panose="020B0606030504020204" pitchFamily="34" charset="0"/>
                      </a:endParaRPr>
                    </a:p>
                  </a:txBody>
                  <a:tcPr/>
                </a:tc>
                <a:tc>
                  <a:txBody>
                    <a:bodyPr/>
                    <a:lstStyle/>
                    <a:p>
                      <a:endParaRPr lang="en-GB" sz="2800">
                        <a:solidFill>
                          <a:schemeClr val="bg2"/>
                        </a:solidFill>
                        <a:latin typeface="Open Sans" panose="020B0606030504020204" pitchFamily="34" charset="0"/>
                        <a:ea typeface="Open Sans" panose="020B0606030504020204" pitchFamily="34" charset="0"/>
                        <a:cs typeface="Open Sans" panose="020B0606030504020204" pitchFamily="34" charset="0"/>
                      </a:endParaRPr>
                    </a:p>
                  </a:txBody>
                  <a:tcPr/>
                </a:tc>
                <a:extLst>
                  <a:ext uri="{0D108BD9-81ED-4DB2-BD59-A6C34878D82A}">
                    <a16:rowId xmlns:a16="http://schemas.microsoft.com/office/drawing/2014/main" val="1195580328"/>
                  </a:ext>
                </a:extLst>
              </a:tr>
              <a:tr h="1332810">
                <a:tc rowSpan="3">
                  <a:txBody>
                    <a:bodyPr/>
                    <a:lstStyle/>
                    <a:p>
                      <a:pPr algn="just">
                        <a:spcAft>
                          <a:spcPts val="0"/>
                        </a:spcAft>
                      </a:pPr>
                      <a:r>
                        <a:rPr lang="en-GB" sz="28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S- </a:t>
                      </a:r>
                      <a:r>
                        <a:rPr lang="en-GB" sz="2800" err="1">
                          <a:solidFill>
                            <a:schemeClr val="tx1"/>
                          </a:solidFill>
                          <a:effectLst/>
                          <a:latin typeface="Open Sans" panose="020B0606030504020204" pitchFamily="34" charset="0"/>
                          <a:ea typeface="Open Sans" panose="020B0606030504020204" pitchFamily="34" charset="0"/>
                          <a:cs typeface="Open Sans" panose="020B0606030504020204" pitchFamily="34" charset="0"/>
                        </a:rPr>
                        <a:t>pecific</a:t>
                      </a:r>
                    </a:p>
                    <a:p>
                      <a:pPr algn="just">
                        <a:spcAft>
                          <a:spcPts val="0"/>
                        </a:spcAft>
                      </a:pPr>
                      <a:r>
                        <a:rPr lang="en-GB" sz="28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M- </a:t>
                      </a:r>
                      <a:r>
                        <a:rPr lang="en-GB" sz="2800" err="1">
                          <a:solidFill>
                            <a:schemeClr val="tx1"/>
                          </a:solidFill>
                          <a:effectLst/>
                          <a:latin typeface="Open Sans" panose="020B0606030504020204" pitchFamily="34" charset="0"/>
                          <a:ea typeface="Open Sans" panose="020B0606030504020204" pitchFamily="34" charset="0"/>
                          <a:cs typeface="Open Sans" panose="020B0606030504020204" pitchFamily="34" charset="0"/>
                        </a:rPr>
                        <a:t>easurable</a:t>
                      </a:r>
                      <a:endParaRPr lang="en-GB" sz="28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p>
                      <a:pPr algn="just">
                        <a:spcAft>
                          <a:spcPts val="0"/>
                        </a:spcAft>
                      </a:pPr>
                      <a:r>
                        <a:rPr lang="en-GB" sz="28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A- </a:t>
                      </a:r>
                      <a:r>
                        <a:rPr lang="en-GB" sz="2800" err="1">
                          <a:solidFill>
                            <a:schemeClr val="tx1"/>
                          </a:solidFill>
                          <a:effectLst/>
                          <a:latin typeface="Open Sans" panose="020B0606030504020204" pitchFamily="34" charset="0"/>
                          <a:ea typeface="Open Sans" panose="020B0606030504020204" pitchFamily="34" charset="0"/>
                          <a:cs typeface="Open Sans" panose="020B0606030504020204" pitchFamily="34" charset="0"/>
                        </a:rPr>
                        <a:t>chievable</a:t>
                      </a:r>
                      <a:endParaRPr lang="en-GB" sz="28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p>
                      <a:pPr algn="just">
                        <a:spcAft>
                          <a:spcPts val="0"/>
                        </a:spcAft>
                      </a:pPr>
                      <a:r>
                        <a:rPr lang="en-GB" sz="28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R- </a:t>
                      </a:r>
                      <a:r>
                        <a:rPr lang="en-GB" sz="2800" err="1">
                          <a:solidFill>
                            <a:schemeClr val="tx1"/>
                          </a:solidFill>
                          <a:effectLst/>
                          <a:latin typeface="Open Sans" panose="020B0606030504020204" pitchFamily="34" charset="0"/>
                          <a:ea typeface="Open Sans" panose="020B0606030504020204" pitchFamily="34" charset="0"/>
                          <a:cs typeface="Open Sans" panose="020B0606030504020204" pitchFamily="34" charset="0"/>
                        </a:rPr>
                        <a:t>elevant</a:t>
                      </a:r>
                      <a:endParaRPr lang="en-GB" sz="28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p>
                      <a:pPr algn="just">
                        <a:spcAft>
                          <a:spcPts val="0"/>
                        </a:spcAft>
                      </a:pPr>
                      <a:r>
                        <a:rPr lang="en-GB" sz="28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T- </a:t>
                      </a:r>
                      <a:r>
                        <a:rPr lang="en-GB" sz="2800" err="1">
                          <a:solidFill>
                            <a:schemeClr val="tx1"/>
                          </a:solidFill>
                          <a:effectLst/>
                          <a:latin typeface="Open Sans" panose="020B0606030504020204" pitchFamily="34" charset="0"/>
                          <a:ea typeface="Open Sans" panose="020B0606030504020204" pitchFamily="34" charset="0"/>
                          <a:cs typeface="Open Sans" panose="020B0606030504020204" pitchFamily="34" charset="0"/>
                        </a:rPr>
                        <a:t>ime</a:t>
                      </a:r>
                      <a:r>
                        <a:rPr lang="en-GB" sz="28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-bound</a:t>
                      </a:r>
                      <a:endParaRPr lang="da-DK" sz="28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71755" marR="71755" marT="71755" marB="71755"/>
                </a:tc>
                <a:tc gridSpan="2">
                  <a:txBody>
                    <a:bodyPr/>
                    <a:lstStyle/>
                    <a:p>
                      <a:pPr algn="just">
                        <a:spcAft>
                          <a:spcPts val="0"/>
                        </a:spcAft>
                      </a:pPr>
                      <a:r>
                        <a:rPr lang="da-DK" sz="2800" err="1">
                          <a:solidFill>
                            <a:schemeClr val="tx1"/>
                          </a:solidFill>
                          <a:effectLst/>
                          <a:latin typeface="Open Sans" panose="020B0606030504020204" pitchFamily="34" charset="0"/>
                          <a:ea typeface="Open Sans" panose="020B0606030504020204" pitchFamily="34" charset="0"/>
                          <a:cs typeface="Open Sans" panose="020B0606030504020204" pitchFamily="34" charset="0"/>
                        </a:rPr>
                        <a:t>Indicator</a:t>
                      </a:r>
                      <a:r>
                        <a:rPr lang="da-DK" sz="28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1: </a:t>
                      </a:r>
                    </a:p>
                    <a:p>
                      <a:pPr marL="0" lvl="0" indent="0">
                        <a:lnSpc>
                          <a:spcPct val="107000"/>
                        </a:lnSpc>
                        <a:buFont typeface="+mj-lt"/>
                        <a:buNone/>
                      </a:pPr>
                      <a:r>
                        <a:rPr lang="en-GB" sz="2800">
                          <a:effectLst/>
                          <a:latin typeface="Calibri" panose="020F0502020204030204" pitchFamily="34" charset="0"/>
                          <a:ea typeface="Calibri" panose="020F0502020204030204" pitchFamily="34" charset="0"/>
                          <a:cs typeface="Times New Roman" panose="02020603050405020304" pitchFamily="18" charset="0"/>
                        </a:rPr>
                        <a:t># of NS  staff and volunteers  trained in PFA per year </a:t>
                      </a:r>
                    </a:p>
                    <a:p>
                      <a:pPr algn="just">
                        <a:spcAft>
                          <a:spcPts val="0"/>
                        </a:spcAft>
                      </a:pPr>
                      <a:endParaRPr lang="da-DK" sz="28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71755" marR="71755" marT="71755" marB="71755"/>
                </a:tc>
                <a:tc hMerge="1">
                  <a:txBody>
                    <a:bodyPr/>
                    <a:lstStyle/>
                    <a:p>
                      <a:pPr algn="just">
                        <a:spcAft>
                          <a:spcPts val="0"/>
                        </a:spcAft>
                      </a:pPr>
                      <a:endParaRPr lang="da-DK" sz="28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71755" marR="71755" marT="71755" marB="71755"/>
                </a:tc>
                <a:extLst>
                  <a:ext uri="{0D108BD9-81ED-4DB2-BD59-A6C34878D82A}">
                    <a16:rowId xmlns:a16="http://schemas.microsoft.com/office/drawing/2014/main" val="1702633803"/>
                  </a:ext>
                </a:extLst>
              </a:tr>
              <a:tr h="1696727">
                <a:tc vMerge="1">
                  <a:txBody>
                    <a:bodyPr/>
                    <a:lstStyle/>
                    <a:p>
                      <a:pPr algn="just">
                        <a:spcAft>
                          <a:spcPts val="0"/>
                        </a:spcAft>
                      </a:pPr>
                      <a:r>
                        <a:rPr lang="en-GB" sz="28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M- </a:t>
                      </a:r>
                      <a:r>
                        <a:rPr lang="en-GB" sz="2800" err="1">
                          <a:solidFill>
                            <a:schemeClr val="tx1"/>
                          </a:solidFill>
                          <a:effectLst/>
                          <a:latin typeface="Open Sans" panose="020B0606030504020204" pitchFamily="34" charset="0"/>
                          <a:ea typeface="Open Sans" panose="020B0606030504020204" pitchFamily="34" charset="0"/>
                          <a:cs typeface="Open Sans" panose="020B0606030504020204" pitchFamily="34" charset="0"/>
                        </a:rPr>
                        <a:t>easurable</a:t>
                      </a:r>
                      <a:endParaRPr lang="da-DK" sz="28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71755" marR="71755" marT="71755" marB="71755"/>
                </a:tc>
                <a:tc gridSpan="2">
                  <a:txBody>
                    <a:bodyPr/>
                    <a:lstStyle/>
                    <a:p>
                      <a:pPr marL="0" marR="0" lvl="0" indent="0" algn="just" defTabSz="1371600" rtl="0" eaLnBrk="1" fontAlgn="auto" latinLnBrk="0" hangingPunct="1">
                        <a:lnSpc>
                          <a:spcPct val="100000"/>
                        </a:lnSpc>
                        <a:spcBef>
                          <a:spcPts val="0"/>
                        </a:spcBef>
                        <a:spcAft>
                          <a:spcPts val="0"/>
                        </a:spcAft>
                        <a:buClrTx/>
                        <a:buSzTx/>
                        <a:buFontTx/>
                        <a:buNone/>
                        <a:tabLst/>
                        <a:defRPr/>
                      </a:pPr>
                      <a:r>
                        <a:rPr lang="en-GB" sz="2800">
                          <a:effectLst/>
                          <a:latin typeface="Calibri" panose="020F0502020204030204" pitchFamily="34" charset="0"/>
                          <a:ea typeface="Calibri" panose="020F0502020204030204" pitchFamily="34" charset="0"/>
                          <a:cs typeface="Times New Roman" panose="02020603050405020304" pitchFamily="18" charset="0"/>
                        </a:rPr>
                        <a:t>Indicator 2: </a:t>
                      </a:r>
                    </a:p>
                    <a:p>
                      <a:pPr marL="0" marR="0" lvl="0" indent="0" algn="just" defTabSz="1371600" rtl="0" eaLnBrk="1" fontAlgn="auto" latinLnBrk="0" hangingPunct="1">
                        <a:lnSpc>
                          <a:spcPct val="100000"/>
                        </a:lnSpc>
                        <a:spcBef>
                          <a:spcPts val="0"/>
                        </a:spcBef>
                        <a:spcAft>
                          <a:spcPts val="0"/>
                        </a:spcAft>
                        <a:buClrTx/>
                        <a:buSzTx/>
                        <a:buFontTx/>
                        <a:buNone/>
                        <a:tabLst/>
                        <a:defRPr/>
                      </a:pPr>
                      <a:r>
                        <a:rPr lang="en-GB" sz="2800">
                          <a:effectLst/>
                          <a:latin typeface="Calibri" panose="020F0502020204030204" pitchFamily="34" charset="0"/>
                          <a:ea typeface="Calibri" panose="020F0502020204030204" pitchFamily="34" charset="0"/>
                          <a:cs typeface="Times New Roman" panose="02020603050405020304" pitchFamily="18" charset="0"/>
                        </a:rPr>
                        <a:t>#  representatives of target groups included in decision-making processes over the past 2 years</a:t>
                      </a:r>
                    </a:p>
                    <a:p>
                      <a:pPr algn="just">
                        <a:spcAft>
                          <a:spcPts val="0"/>
                        </a:spcAft>
                      </a:pPr>
                      <a:endParaRPr lang="da-DK" sz="28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71755" marR="71755" marT="71755" marB="71755"/>
                </a:tc>
                <a:tc hMerge="1">
                  <a:txBody>
                    <a:bodyPr/>
                    <a:lstStyle/>
                    <a:p>
                      <a:pPr algn="just">
                        <a:spcAft>
                          <a:spcPts val="0"/>
                        </a:spcAft>
                      </a:pPr>
                      <a:endParaRPr lang="da-DK" sz="28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71755" marR="71755" marT="71755" marB="71755"/>
                </a:tc>
                <a:extLst>
                  <a:ext uri="{0D108BD9-81ED-4DB2-BD59-A6C34878D82A}">
                    <a16:rowId xmlns:a16="http://schemas.microsoft.com/office/drawing/2014/main" val="188161600"/>
                  </a:ext>
                </a:extLst>
              </a:tr>
              <a:tr h="1696727">
                <a:tc vMerge="1">
                  <a:txBody>
                    <a:bodyPr/>
                    <a:lstStyle/>
                    <a:p>
                      <a:pPr algn="just">
                        <a:spcAft>
                          <a:spcPts val="0"/>
                        </a:spcAft>
                      </a:pPr>
                      <a:r>
                        <a:rPr lang="en-GB" sz="28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A- </a:t>
                      </a:r>
                      <a:r>
                        <a:rPr lang="en-GB" sz="2800" err="1">
                          <a:solidFill>
                            <a:schemeClr val="tx1"/>
                          </a:solidFill>
                          <a:effectLst/>
                          <a:latin typeface="Open Sans" panose="020B0606030504020204" pitchFamily="34" charset="0"/>
                          <a:ea typeface="Open Sans" panose="020B0606030504020204" pitchFamily="34" charset="0"/>
                          <a:cs typeface="Open Sans" panose="020B0606030504020204" pitchFamily="34" charset="0"/>
                        </a:rPr>
                        <a:t>chievable</a:t>
                      </a:r>
                      <a:endParaRPr lang="da-DK" sz="28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71755" marR="71755" marT="71755" marB="71755"/>
                </a:tc>
                <a:tc gridSpan="2">
                  <a:txBody>
                    <a:bodyPr/>
                    <a:lstStyle/>
                    <a:p>
                      <a:pPr marL="0" marR="0" lvl="0" indent="0" algn="just" defTabSz="1371600" rtl="0" eaLnBrk="1" fontAlgn="auto" latinLnBrk="0" hangingPunct="1">
                        <a:lnSpc>
                          <a:spcPct val="100000"/>
                        </a:lnSpc>
                        <a:spcBef>
                          <a:spcPts val="0"/>
                        </a:spcBef>
                        <a:spcAft>
                          <a:spcPts val="0"/>
                        </a:spcAft>
                        <a:buClrTx/>
                        <a:buSzTx/>
                        <a:buFontTx/>
                        <a:buNone/>
                        <a:tabLst/>
                        <a:defRPr/>
                      </a:pPr>
                      <a:r>
                        <a:rPr lang="en-GB" sz="2800">
                          <a:effectLst/>
                          <a:latin typeface="Calibri" panose="020F0502020204030204" pitchFamily="34" charset="0"/>
                          <a:ea typeface="Calibri" panose="020F0502020204030204" pitchFamily="34" charset="0"/>
                          <a:cs typeface="Times New Roman" panose="02020603050405020304" pitchFamily="18" charset="0"/>
                        </a:rPr>
                        <a:t>Indicator 3: </a:t>
                      </a:r>
                    </a:p>
                    <a:p>
                      <a:pPr marL="0" marR="0" lvl="0" indent="0" algn="just" defTabSz="1371600" rtl="0" eaLnBrk="1" fontAlgn="auto" latinLnBrk="0" hangingPunct="1">
                        <a:lnSpc>
                          <a:spcPct val="100000"/>
                        </a:lnSpc>
                        <a:spcBef>
                          <a:spcPts val="0"/>
                        </a:spcBef>
                        <a:spcAft>
                          <a:spcPts val="0"/>
                        </a:spcAft>
                        <a:buClrTx/>
                        <a:buSzTx/>
                        <a:buFontTx/>
                        <a:buNone/>
                        <a:tabLst/>
                        <a:defRPr/>
                      </a:pPr>
                      <a:r>
                        <a:rPr lang="en-GB" sz="2800">
                          <a:effectLst/>
                          <a:latin typeface="Calibri" panose="020F0502020204030204" pitchFamily="34" charset="0"/>
                          <a:ea typeface="Calibri" panose="020F0502020204030204" pitchFamily="34" charset="0"/>
                          <a:cs typeface="Times New Roman" panose="02020603050405020304" pitchFamily="18" charset="0"/>
                        </a:rPr>
                        <a:t>IDPs reporting change in feeling  included in hosting community by year 5 of the project </a:t>
                      </a:r>
                    </a:p>
                    <a:p>
                      <a:pPr algn="just">
                        <a:spcAft>
                          <a:spcPts val="0"/>
                        </a:spcAft>
                      </a:pPr>
                      <a:endParaRPr lang="da-DK" sz="28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71755" marR="71755" marT="71755" marB="71755"/>
                </a:tc>
                <a:tc hMerge="1">
                  <a:txBody>
                    <a:bodyPr/>
                    <a:lstStyle/>
                    <a:p>
                      <a:pPr algn="just">
                        <a:spcAft>
                          <a:spcPts val="0"/>
                        </a:spcAft>
                      </a:pPr>
                      <a:endParaRPr lang="da-DK" sz="28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71755" marR="71755" marT="71755" marB="71755"/>
                </a:tc>
                <a:extLst>
                  <a:ext uri="{0D108BD9-81ED-4DB2-BD59-A6C34878D82A}">
                    <a16:rowId xmlns:a16="http://schemas.microsoft.com/office/drawing/2014/main" val="47024921"/>
                  </a:ext>
                </a:extLst>
              </a:tr>
            </a:tbl>
          </a:graphicData>
        </a:graphic>
      </p:graphicFrame>
    </p:spTree>
    <p:extLst>
      <p:ext uri="{BB962C8B-B14F-4D97-AF65-F5344CB8AC3E}">
        <p14:creationId xmlns:p14="http://schemas.microsoft.com/office/powerpoint/2010/main" val="20046645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233112" y="296946"/>
            <a:ext cx="15487650" cy="1071193"/>
          </a:xfrm>
        </p:spPr>
        <p:txBody>
          <a:bodyPr>
            <a:normAutofit/>
          </a:bodyPr>
          <a:lstStyle/>
          <a:p>
            <a:r>
              <a:rPr lang="da-DK" sz="6000" b="1" err="1"/>
              <a:t>Designing</a:t>
            </a:r>
            <a:r>
              <a:rPr lang="da-DK" sz="6000" b="1"/>
              <a:t> / </a:t>
            </a:r>
            <a:r>
              <a:rPr lang="da-DK" sz="6000" b="1" err="1"/>
              <a:t>using</a:t>
            </a:r>
            <a:r>
              <a:rPr lang="da-DK" sz="6000" b="1"/>
              <a:t> </a:t>
            </a:r>
            <a:r>
              <a:rPr lang="da-DK" sz="6000" b="1" err="1"/>
              <a:t>indicators</a:t>
            </a:r>
            <a:r>
              <a:rPr lang="da-DK" sz="6000" b="1"/>
              <a:t> </a:t>
            </a:r>
            <a:r>
              <a:rPr lang="da-DK" sz="6000" b="1" err="1"/>
              <a:t>wisely</a:t>
            </a:r>
            <a:endParaRPr lang="en-GB" sz="6000" b="1"/>
          </a:p>
        </p:txBody>
      </p:sp>
      <p:sp>
        <p:nvSpPr>
          <p:cNvPr id="3" name="Content Placeholder 2">
            <a:extLst>
              <a:ext uri="{FF2B5EF4-FFF2-40B4-BE49-F238E27FC236}">
                <a16:creationId xmlns:a16="http://schemas.microsoft.com/office/drawing/2014/main" id="{24B7ABCF-8206-47A8-837A-051FE1BA4BAD}"/>
              </a:ext>
            </a:extLst>
          </p:cNvPr>
          <p:cNvSpPr>
            <a:spLocks noGrp="1"/>
          </p:cNvSpPr>
          <p:nvPr>
            <p:ph idx="1"/>
          </p:nvPr>
        </p:nvSpPr>
        <p:spPr>
          <a:xfrm>
            <a:off x="317334" y="1574384"/>
            <a:ext cx="6721141" cy="7750090"/>
          </a:xfrm>
        </p:spPr>
        <p:txBody>
          <a:bodyPr>
            <a:normAutofit fontScale="55000" lnSpcReduction="20000"/>
          </a:bodyPr>
          <a:lstStyle/>
          <a:p>
            <a:pPr marL="0" indent="0">
              <a:lnSpc>
                <a:spcPct val="120000"/>
              </a:lnSpc>
              <a:buNone/>
            </a:pPr>
            <a:r>
              <a:rPr lang="en-GB" sz="4000" b="1" u="sng"/>
              <a:t>REMEMBER: </a:t>
            </a:r>
          </a:p>
          <a:p>
            <a:pPr>
              <a:lnSpc>
                <a:spcPct val="120000"/>
              </a:lnSpc>
            </a:pPr>
            <a:r>
              <a:rPr lang="en-GB" sz="4000"/>
              <a:t>Use “standard” indicators when appropriate so you can compare across programmes</a:t>
            </a:r>
          </a:p>
          <a:p>
            <a:pPr>
              <a:lnSpc>
                <a:spcPct val="120000"/>
              </a:lnSpc>
            </a:pPr>
            <a:r>
              <a:rPr lang="en-GB" sz="4000"/>
              <a:t>Using too many indicators strains capacity – </a:t>
            </a:r>
            <a:r>
              <a:rPr lang="en-GB" sz="4000" b="1"/>
              <a:t>only measure what is necessary </a:t>
            </a:r>
            <a:r>
              <a:rPr lang="en-GB" sz="4000"/>
              <a:t>to inform the programme/project </a:t>
            </a:r>
          </a:p>
          <a:p>
            <a:pPr>
              <a:lnSpc>
                <a:spcPct val="120000"/>
              </a:lnSpc>
            </a:pPr>
            <a:r>
              <a:rPr lang="en-GB" sz="4000"/>
              <a:t>1-3 indicators per objective is usually sufficient</a:t>
            </a:r>
          </a:p>
          <a:p>
            <a:pPr>
              <a:lnSpc>
                <a:spcPct val="120000"/>
              </a:lnSpc>
            </a:pPr>
            <a:r>
              <a:rPr lang="en-GB" sz="4000"/>
              <a:t>Be sure you have the </a:t>
            </a:r>
            <a:r>
              <a:rPr lang="en-GB" sz="4000" b="1"/>
              <a:t>capacity</a:t>
            </a:r>
            <a:r>
              <a:rPr lang="en-GB" sz="4000"/>
              <a:t> to measure the indicator</a:t>
            </a:r>
          </a:p>
          <a:p>
            <a:pPr>
              <a:lnSpc>
                <a:spcPct val="120000"/>
              </a:lnSpc>
            </a:pPr>
            <a:r>
              <a:rPr lang="en-GB" sz="4000"/>
              <a:t>Measuring complex indicators can be costly and time intensive, unless you can </a:t>
            </a:r>
            <a:r>
              <a:rPr lang="en-GB" sz="4000" b="1"/>
              <a:t>use secondary data source</a:t>
            </a:r>
            <a:r>
              <a:rPr lang="en-GB" sz="4000"/>
              <a:t> (e.g., from government ministry)</a:t>
            </a:r>
          </a:p>
          <a:p>
            <a:pPr>
              <a:lnSpc>
                <a:spcPct val="120000"/>
              </a:lnSpc>
            </a:pPr>
            <a:r>
              <a:rPr lang="en-GB" sz="4000"/>
              <a:t>Measure BOTH </a:t>
            </a:r>
            <a:r>
              <a:rPr lang="en-GB" sz="4000" b="1"/>
              <a:t>“counts</a:t>
            </a:r>
            <a:r>
              <a:rPr lang="en-GB" sz="4000"/>
              <a:t>” and “</a:t>
            </a:r>
            <a:r>
              <a:rPr lang="en-GB" sz="4000" b="1"/>
              <a:t>depth of change” </a:t>
            </a:r>
            <a:r>
              <a:rPr lang="en-GB" sz="4000"/>
              <a:t>(e.g., knowledge, attitudes, </a:t>
            </a:r>
            <a:r>
              <a:rPr lang="en-GB" sz="4000" err="1"/>
              <a:t>behaviors</a:t>
            </a:r>
            <a:r>
              <a:rPr lang="en-GB" sz="4000"/>
              <a:t>) – both are important in M&amp;E</a:t>
            </a:r>
          </a:p>
        </p:txBody>
      </p:sp>
      <p:pic>
        <p:nvPicPr>
          <p:cNvPr id="5" name="Picture 4">
            <a:extLst>
              <a:ext uri="{FF2B5EF4-FFF2-40B4-BE49-F238E27FC236}">
                <a16:creationId xmlns:a16="http://schemas.microsoft.com/office/drawing/2014/main" id="{F72CCCF7-FFDB-4E83-A84C-AA01182C186B}"/>
              </a:ext>
            </a:extLst>
          </p:cNvPr>
          <p:cNvPicPr>
            <a:picLocks noChangeAspect="1"/>
          </p:cNvPicPr>
          <p:nvPr/>
        </p:nvPicPr>
        <p:blipFill>
          <a:blip r:embed="rId2"/>
          <a:stretch>
            <a:fillRect/>
          </a:stretch>
        </p:blipFill>
        <p:spPr>
          <a:xfrm>
            <a:off x="11110441" y="1468290"/>
            <a:ext cx="7177559" cy="8415068"/>
          </a:xfrm>
          <a:prstGeom prst="rect">
            <a:avLst/>
          </a:prstGeom>
        </p:spPr>
      </p:pic>
      <p:sp>
        <p:nvSpPr>
          <p:cNvPr id="8" name="Content Placeholder 2">
            <a:extLst>
              <a:ext uri="{FF2B5EF4-FFF2-40B4-BE49-F238E27FC236}">
                <a16:creationId xmlns:a16="http://schemas.microsoft.com/office/drawing/2014/main" id="{748A5750-38DA-471B-B953-5E34492891D6}"/>
              </a:ext>
            </a:extLst>
          </p:cNvPr>
          <p:cNvSpPr txBox="1">
            <a:spLocks/>
          </p:cNvSpPr>
          <p:nvPr/>
        </p:nvSpPr>
        <p:spPr>
          <a:xfrm>
            <a:off x="7177560" y="1574384"/>
            <a:ext cx="3360571" cy="3984205"/>
          </a:xfrm>
          <a:prstGeom prst="rect">
            <a:avLst/>
          </a:prstGeom>
        </p:spPr>
        <p:txBody>
          <a:bodyPr>
            <a:normAutofit/>
          </a:bodyPr>
          <a:lstStyle>
            <a:lvl1pPr marL="342900" indent="-342900" algn="l" defTabSz="1371600" rtl="0" eaLnBrk="1" latinLnBrk="0" hangingPunct="1">
              <a:lnSpc>
                <a:spcPct val="90000"/>
              </a:lnSpc>
              <a:spcBef>
                <a:spcPts val="1500"/>
              </a:spcBef>
              <a:buFont typeface="Arial" panose="020B0604020202020204" pitchFamily="34" charset="0"/>
              <a:buChar char="•"/>
              <a:defRPr sz="3600" kern="1200">
                <a:solidFill>
                  <a:srgbClr val="323232"/>
                </a:solidFill>
                <a:latin typeface="Open Sans" panose="020B0606030504020204" pitchFamily="34" charset="0"/>
                <a:ea typeface="Open Sans" panose="020B0606030504020204" pitchFamily="34" charset="0"/>
                <a:cs typeface="Open Sans" panose="020B0606030504020204" pitchFamily="34" charset="0"/>
              </a:defRPr>
            </a:lvl1pPr>
            <a:lvl2pPr marL="1028700" indent="-342900" algn="l" defTabSz="1371600" rtl="0" eaLnBrk="1" latinLnBrk="0" hangingPunct="1">
              <a:lnSpc>
                <a:spcPct val="90000"/>
              </a:lnSpc>
              <a:spcBef>
                <a:spcPts val="750"/>
              </a:spcBef>
              <a:buFont typeface="Arial" panose="020B0604020202020204" pitchFamily="34" charset="0"/>
              <a:buChar char="•"/>
              <a:defRPr sz="3000" kern="1200">
                <a:solidFill>
                  <a:srgbClr val="323232"/>
                </a:solidFill>
                <a:latin typeface="Open Sans" panose="020B0606030504020204" pitchFamily="34" charset="0"/>
                <a:ea typeface="Open Sans" panose="020B0606030504020204" pitchFamily="34" charset="0"/>
                <a:cs typeface="Open Sans" panose="020B0606030504020204" pitchFamily="34" charset="0"/>
              </a:defRPr>
            </a:lvl2pPr>
            <a:lvl3pPr marL="1714500" indent="-342900" algn="l" defTabSz="1371600" rtl="0" eaLnBrk="1" latinLnBrk="0" hangingPunct="1">
              <a:lnSpc>
                <a:spcPct val="90000"/>
              </a:lnSpc>
              <a:spcBef>
                <a:spcPts val="750"/>
              </a:spcBef>
              <a:buFont typeface="Arial" panose="020B0604020202020204" pitchFamily="34" charset="0"/>
              <a:buChar char="•"/>
              <a:defRPr sz="2600" kern="1200">
                <a:solidFill>
                  <a:srgbClr val="323232"/>
                </a:solidFill>
                <a:latin typeface="Open Sans" panose="020B0606030504020204" pitchFamily="34" charset="0"/>
                <a:ea typeface="Open Sans" panose="020B0606030504020204" pitchFamily="34" charset="0"/>
                <a:cs typeface="Open Sans" panose="020B0606030504020204" pitchFamily="34" charset="0"/>
              </a:defRPr>
            </a:lvl3pPr>
            <a:lvl4pPr marL="2400300" indent="-342900" algn="l" defTabSz="1371600" rtl="0" eaLnBrk="1" latinLnBrk="0" hangingPunct="1">
              <a:lnSpc>
                <a:spcPct val="90000"/>
              </a:lnSpc>
              <a:spcBef>
                <a:spcPts val="750"/>
              </a:spcBef>
              <a:buFont typeface="Arial" panose="020B0604020202020204" pitchFamily="34" charset="0"/>
              <a:buChar char="•"/>
              <a:defRPr sz="2200" kern="1200">
                <a:solidFill>
                  <a:srgbClr val="323232"/>
                </a:solidFill>
                <a:latin typeface="Open Sans" panose="020B0606030504020204" pitchFamily="34" charset="0"/>
                <a:ea typeface="Open Sans" panose="020B0606030504020204" pitchFamily="34" charset="0"/>
                <a:cs typeface="Open Sans" panose="020B0606030504020204" pitchFamily="34" charset="0"/>
              </a:defRPr>
            </a:lvl4pPr>
            <a:lvl5pPr marL="3086100" indent="-342900" algn="l" defTabSz="1371600" rtl="0" eaLnBrk="1" latinLnBrk="0" hangingPunct="1">
              <a:lnSpc>
                <a:spcPct val="90000"/>
              </a:lnSpc>
              <a:spcBef>
                <a:spcPts val="750"/>
              </a:spcBef>
              <a:buFont typeface="Arial" panose="020B0604020202020204" pitchFamily="34" charset="0"/>
              <a:buChar char="•"/>
              <a:defRPr sz="1800" kern="1200">
                <a:solidFill>
                  <a:srgbClr val="323232"/>
                </a:solidFill>
                <a:latin typeface="Open Sans" panose="020B0606030504020204" pitchFamily="34" charset="0"/>
                <a:ea typeface="Open Sans" panose="020B0606030504020204" pitchFamily="34" charset="0"/>
                <a:cs typeface="Open Sans" panose="020B0606030504020204" pitchFamily="34" charset="0"/>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fontAlgn="auto">
              <a:lnSpc>
                <a:spcPct val="100000"/>
              </a:lnSpc>
              <a:spcAft>
                <a:spcPts val="0"/>
              </a:spcAft>
              <a:buNone/>
            </a:pPr>
            <a:r>
              <a:rPr lang="en-GB" sz="2200" b="1" u="sng"/>
              <a:t>Check list:</a:t>
            </a:r>
          </a:p>
          <a:p>
            <a:pPr fontAlgn="auto">
              <a:lnSpc>
                <a:spcPct val="100000"/>
              </a:lnSpc>
              <a:spcAft>
                <a:spcPts val="0"/>
              </a:spcAft>
              <a:buFont typeface="Wingdings" panose="05000000000000000000" pitchFamily="2" charset="2"/>
              <a:buChar char="ü"/>
            </a:pPr>
            <a:r>
              <a:rPr lang="en-GB" sz="2200"/>
              <a:t>Frequency of data collection</a:t>
            </a:r>
          </a:p>
          <a:p>
            <a:pPr fontAlgn="auto">
              <a:lnSpc>
                <a:spcPct val="100000"/>
              </a:lnSpc>
              <a:spcAft>
                <a:spcPts val="0"/>
              </a:spcAft>
              <a:buFont typeface="Wingdings" panose="05000000000000000000" pitchFamily="2" charset="2"/>
              <a:buChar char="ü"/>
            </a:pPr>
            <a:r>
              <a:rPr lang="en-GB" sz="2200"/>
              <a:t>Baseline: Y or N? </a:t>
            </a:r>
          </a:p>
          <a:p>
            <a:pPr fontAlgn="auto">
              <a:lnSpc>
                <a:spcPct val="100000"/>
              </a:lnSpc>
              <a:spcAft>
                <a:spcPts val="0"/>
              </a:spcAft>
              <a:buFont typeface="Wingdings" panose="05000000000000000000" pitchFamily="2" charset="2"/>
              <a:buChar char="ü"/>
            </a:pPr>
            <a:r>
              <a:rPr lang="en-GB" sz="2200"/>
              <a:t> Capacity /resources</a:t>
            </a:r>
          </a:p>
          <a:p>
            <a:pPr fontAlgn="auto">
              <a:lnSpc>
                <a:spcPct val="100000"/>
              </a:lnSpc>
              <a:spcAft>
                <a:spcPts val="0"/>
              </a:spcAft>
              <a:buFont typeface="Wingdings" panose="05000000000000000000" pitchFamily="2" charset="2"/>
              <a:buChar char="ü"/>
            </a:pPr>
            <a:r>
              <a:rPr lang="en-GB" sz="2200"/>
              <a:t>Cost </a:t>
            </a:r>
          </a:p>
          <a:p>
            <a:pPr fontAlgn="auto">
              <a:lnSpc>
                <a:spcPct val="100000"/>
              </a:lnSpc>
              <a:spcAft>
                <a:spcPts val="0"/>
              </a:spcAft>
              <a:buFont typeface="Wingdings" panose="05000000000000000000" pitchFamily="2" charset="2"/>
              <a:buChar char="ü"/>
            </a:pPr>
            <a:r>
              <a:rPr lang="en-GB" sz="2200"/>
              <a:t>Data availability </a:t>
            </a:r>
          </a:p>
        </p:txBody>
      </p:sp>
    </p:spTree>
    <p:extLst>
      <p:ext uri="{BB962C8B-B14F-4D97-AF65-F5344CB8AC3E}">
        <p14:creationId xmlns:p14="http://schemas.microsoft.com/office/powerpoint/2010/main" val="15638659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400175" y="1584325"/>
            <a:ext cx="15487650" cy="1071193"/>
          </a:xfrm>
        </p:spPr>
        <p:txBody>
          <a:bodyPr>
            <a:normAutofit/>
          </a:bodyPr>
          <a:lstStyle/>
          <a:p>
            <a:r>
              <a:rPr lang="da-DK" sz="6000" b="1"/>
              <a:t>Learning </a:t>
            </a:r>
            <a:r>
              <a:rPr lang="da-DK" sz="6000" b="1" err="1"/>
              <a:t>objectives</a:t>
            </a:r>
            <a:endParaRPr lang="en-GB" sz="6000" b="1"/>
          </a:p>
        </p:txBody>
      </p:sp>
      <p:sp>
        <p:nvSpPr>
          <p:cNvPr id="3" name="Content Placeholder 2">
            <a:extLst>
              <a:ext uri="{FF2B5EF4-FFF2-40B4-BE49-F238E27FC236}">
                <a16:creationId xmlns:a16="http://schemas.microsoft.com/office/drawing/2014/main" id="{24B7ABCF-8206-47A8-837A-051FE1BA4BAD}"/>
              </a:ext>
            </a:extLst>
          </p:cNvPr>
          <p:cNvSpPr>
            <a:spLocks noGrp="1"/>
          </p:cNvSpPr>
          <p:nvPr>
            <p:ph idx="1"/>
          </p:nvPr>
        </p:nvSpPr>
        <p:spPr>
          <a:xfrm>
            <a:off x="1400175" y="2909888"/>
            <a:ext cx="15487650" cy="6457785"/>
          </a:xfrm>
        </p:spPr>
        <p:txBody>
          <a:bodyPr/>
          <a:lstStyle/>
          <a:p>
            <a:pPr>
              <a:lnSpc>
                <a:spcPct val="100000"/>
              </a:lnSpc>
            </a:pPr>
            <a:r>
              <a:rPr lang="en-GB" sz="4000"/>
              <a:t>To familiarize participants with the M&amp;E framework</a:t>
            </a:r>
          </a:p>
          <a:p>
            <a:pPr>
              <a:lnSpc>
                <a:spcPct val="100000"/>
              </a:lnSpc>
            </a:pPr>
            <a:r>
              <a:rPr lang="en-GB" sz="4000"/>
              <a:t>To give participants the opportunity to apply the tools of the M&amp;E framework</a:t>
            </a:r>
          </a:p>
          <a:p>
            <a:pPr>
              <a:lnSpc>
                <a:spcPct val="100000"/>
              </a:lnSpc>
            </a:pPr>
            <a:r>
              <a:rPr lang="en-GB" sz="4000"/>
              <a:t>To provide the knowledge and tools necessary for developing and adapting indicators for monitoring and evaluating PS interventions</a:t>
            </a:r>
          </a:p>
          <a:p>
            <a:endParaRPr lang="en-GB"/>
          </a:p>
        </p:txBody>
      </p:sp>
    </p:spTree>
    <p:extLst>
      <p:ext uri="{BB962C8B-B14F-4D97-AF65-F5344CB8AC3E}">
        <p14:creationId xmlns:p14="http://schemas.microsoft.com/office/powerpoint/2010/main" val="34219056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400175" y="1584325"/>
            <a:ext cx="15487650" cy="1071193"/>
          </a:xfrm>
        </p:spPr>
        <p:txBody>
          <a:bodyPr>
            <a:normAutofit/>
          </a:bodyPr>
          <a:lstStyle/>
          <a:p>
            <a:r>
              <a:rPr lang="da-DK" sz="6000" b="1"/>
              <a:t>How to </a:t>
            </a:r>
            <a:r>
              <a:rPr lang="da-DK" sz="6000" b="1" err="1"/>
              <a:t>report</a:t>
            </a:r>
            <a:r>
              <a:rPr lang="da-DK" sz="6000" b="1"/>
              <a:t> on </a:t>
            </a:r>
            <a:r>
              <a:rPr lang="da-DK" sz="6000" b="1" err="1"/>
              <a:t>indicators</a:t>
            </a:r>
            <a:endParaRPr lang="en-GB" sz="6000" b="1"/>
          </a:p>
        </p:txBody>
      </p:sp>
      <p:graphicFrame>
        <p:nvGraphicFramePr>
          <p:cNvPr id="3" name="Table 3">
            <a:extLst>
              <a:ext uri="{FF2B5EF4-FFF2-40B4-BE49-F238E27FC236}">
                <a16:creationId xmlns:a16="http://schemas.microsoft.com/office/drawing/2014/main" id="{4423ECAF-D07A-425D-9BD1-507B865D75B4}"/>
              </a:ext>
            </a:extLst>
          </p:cNvPr>
          <p:cNvGraphicFramePr>
            <a:graphicFrameLocks noGrp="1"/>
          </p:cNvGraphicFramePr>
          <p:nvPr>
            <p:extLst>
              <p:ext uri="{D42A27DB-BD31-4B8C-83A1-F6EECF244321}">
                <p14:modId xmlns:p14="http://schemas.microsoft.com/office/powerpoint/2010/main" val="1472867348"/>
              </p:ext>
            </p:extLst>
          </p:nvPr>
        </p:nvGraphicFramePr>
        <p:xfrm>
          <a:off x="1400174" y="2858990"/>
          <a:ext cx="14833558" cy="5821680"/>
        </p:xfrm>
        <a:graphic>
          <a:graphicData uri="http://schemas.openxmlformats.org/drawingml/2006/table">
            <a:tbl>
              <a:tblPr firstRow="1" bandRow="1">
                <a:tableStyleId>{5C22544A-7EE6-4342-B048-85BDC9FD1C3A}</a:tableStyleId>
              </a:tblPr>
              <a:tblGrid>
                <a:gridCol w="5288725">
                  <a:extLst>
                    <a:ext uri="{9D8B030D-6E8A-4147-A177-3AD203B41FA5}">
                      <a16:colId xmlns:a16="http://schemas.microsoft.com/office/drawing/2014/main" val="1135773156"/>
                    </a:ext>
                  </a:extLst>
                </a:gridCol>
                <a:gridCol w="9544833">
                  <a:extLst>
                    <a:ext uri="{9D8B030D-6E8A-4147-A177-3AD203B41FA5}">
                      <a16:colId xmlns:a16="http://schemas.microsoft.com/office/drawing/2014/main" val="4229797906"/>
                    </a:ext>
                  </a:extLst>
                </a:gridCol>
              </a:tblGrid>
              <a:tr h="370840">
                <a:tc>
                  <a:txBody>
                    <a:bodyPr/>
                    <a:lstStyle/>
                    <a:p>
                      <a:r>
                        <a:rPr lang="da-DK" sz="3200">
                          <a:solidFill>
                            <a:schemeClr val="bg2"/>
                          </a:solidFill>
                          <a:latin typeface="Open Sans" panose="020B0606030504020204" pitchFamily="34" charset="0"/>
                          <a:ea typeface="Open Sans" panose="020B0606030504020204" pitchFamily="34" charset="0"/>
                          <a:cs typeface="Open Sans" panose="020B0606030504020204" pitchFamily="34" charset="0"/>
                        </a:rPr>
                        <a:t>Report on an </a:t>
                      </a:r>
                      <a:r>
                        <a:rPr lang="da-DK" sz="3200" err="1">
                          <a:solidFill>
                            <a:schemeClr val="bg2"/>
                          </a:solidFill>
                          <a:latin typeface="Open Sans" panose="020B0606030504020204" pitchFamily="34" charset="0"/>
                          <a:ea typeface="Open Sans" panose="020B0606030504020204" pitchFamily="34" charset="0"/>
                          <a:cs typeface="Open Sans" panose="020B0606030504020204" pitchFamily="34" charset="0"/>
                        </a:rPr>
                        <a:t>indicator</a:t>
                      </a:r>
                      <a:r>
                        <a:rPr lang="da-DK" sz="3200">
                          <a:solidFill>
                            <a:schemeClr val="bg2"/>
                          </a:solidFill>
                          <a:latin typeface="Open Sans" panose="020B0606030504020204" pitchFamily="34" charset="0"/>
                          <a:ea typeface="Open Sans" panose="020B0606030504020204" pitchFamily="34" charset="0"/>
                          <a:cs typeface="Open Sans" panose="020B0606030504020204" pitchFamily="34" charset="0"/>
                        </a:rPr>
                        <a:t>…</a:t>
                      </a:r>
                      <a:endParaRPr lang="en-GB" sz="3200">
                        <a:solidFill>
                          <a:schemeClr val="bg2"/>
                        </a:solidFill>
                        <a:latin typeface="Open Sans" panose="020B0606030504020204" pitchFamily="34" charset="0"/>
                        <a:ea typeface="Open Sans" panose="020B0606030504020204" pitchFamily="34" charset="0"/>
                        <a:cs typeface="Open Sans" panose="020B0606030504020204" pitchFamily="34" charset="0"/>
                      </a:endParaRPr>
                    </a:p>
                  </a:txBody>
                  <a:tcPr/>
                </a:tc>
                <a:tc>
                  <a:txBody>
                    <a:bodyPr/>
                    <a:lstStyle/>
                    <a:p>
                      <a:r>
                        <a:rPr lang="da-DK" sz="3200">
                          <a:solidFill>
                            <a:schemeClr val="bg2"/>
                          </a:solidFill>
                          <a:latin typeface="Open Sans" panose="020B0606030504020204" pitchFamily="34" charset="0"/>
                          <a:ea typeface="Open Sans" panose="020B0606030504020204" pitchFamily="34" charset="0"/>
                          <a:cs typeface="Open Sans" panose="020B0606030504020204" pitchFamily="34" charset="0"/>
                        </a:rPr>
                        <a:t>By </a:t>
                      </a:r>
                      <a:r>
                        <a:rPr lang="da-DK" sz="3200" err="1">
                          <a:solidFill>
                            <a:schemeClr val="bg2"/>
                          </a:solidFill>
                          <a:latin typeface="Open Sans" panose="020B0606030504020204" pitchFamily="34" charset="0"/>
                          <a:ea typeface="Open Sans" panose="020B0606030504020204" pitchFamily="34" charset="0"/>
                          <a:cs typeface="Open Sans" panose="020B0606030504020204" pitchFamily="34" charset="0"/>
                        </a:rPr>
                        <a:t>using</a:t>
                      </a:r>
                      <a:r>
                        <a:rPr lang="da-DK" sz="3200">
                          <a:solidFill>
                            <a:schemeClr val="bg2"/>
                          </a:solidFill>
                          <a:latin typeface="Open Sans" panose="020B0606030504020204" pitchFamily="34" charset="0"/>
                          <a:ea typeface="Open Sans" panose="020B0606030504020204" pitchFamily="34" charset="0"/>
                          <a:cs typeface="Open Sans" panose="020B0606030504020204" pitchFamily="34" charset="0"/>
                        </a:rPr>
                        <a:t>…</a:t>
                      </a:r>
                      <a:endParaRPr lang="en-GB" sz="3200">
                        <a:solidFill>
                          <a:schemeClr val="bg2"/>
                        </a:solidFill>
                        <a:latin typeface="Open Sans" panose="020B0606030504020204" pitchFamily="34" charset="0"/>
                        <a:ea typeface="Open Sans" panose="020B0606030504020204" pitchFamily="34" charset="0"/>
                        <a:cs typeface="Open Sans" panose="020B0606030504020204" pitchFamily="34" charset="0"/>
                      </a:endParaRPr>
                    </a:p>
                  </a:txBody>
                  <a:tcPr/>
                </a:tc>
                <a:extLst>
                  <a:ext uri="{0D108BD9-81ED-4DB2-BD59-A6C34878D82A}">
                    <a16:rowId xmlns:a16="http://schemas.microsoft.com/office/drawing/2014/main" val="1195580328"/>
                  </a:ext>
                </a:extLst>
              </a:tr>
              <a:tr h="370840">
                <a:tc>
                  <a:txBody>
                    <a:bodyPr/>
                    <a:lstStyle/>
                    <a:p>
                      <a:r>
                        <a:rPr lang="en-US" sz="3200" b="0">
                          <a:latin typeface="Open Sans" panose="020B0606030504020204" pitchFamily="34" charset="0"/>
                          <a:ea typeface="Open Sans" panose="020B0606030504020204" pitchFamily="34" charset="0"/>
                          <a:cs typeface="Open Sans" panose="020B0606030504020204" pitchFamily="34" charset="0"/>
                        </a:rPr>
                        <a:t>Quantitatively</a:t>
                      </a:r>
                    </a:p>
                  </a:txBody>
                  <a:tcPr anchor="ctr"/>
                </a:tc>
                <a:tc>
                  <a:txBody>
                    <a:bodyPr/>
                    <a:lstStyle/>
                    <a:p>
                      <a:r>
                        <a:rPr lang="en-US" sz="3200">
                          <a:latin typeface="Open Sans" panose="020B0606030504020204" pitchFamily="34" charset="0"/>
                          <a:ea typeface="Open Sans" panose="020B0606030504020204" pitchFamily="34" charset="0"/>
                          <a:cs typeface="Open Sans" panose="020B0606030504020204" pitchFamily="34" charset="0"/>
                        </a:rPr>
                        <a:t>Numbers, proportions, ratios</a:t>
                      </a:r>
                    </a:p>
                  </a:txBody>
                  <a:tcPr anchor="ctr"/>
                </a:tc>
                <a:extLst>
                  <a:ext uri="{0D108BD9-81ED-4DB2-BD59-A6C34878D82A}">
                    <a16:rowId xmlns:a16="http://schemas.microsoft.com/office/drawing/2014/main" val="188161600"/>
                  </a:ext>
                </a:extLst>
              </a:tr>
              <a:tr h="370840">
                <a:tc>
                  <a:txBody>
                    <a:bodyPr/>
                    <a:lstStyle/>
                    <a:p>
                      <a:r>
                        <a:rPr lang="en-US" sz="3200" b="0">
                          <a:latin typeface="Open Sans" panose="020B0606030504020204" pitchFamily="34" charset="0"/>
                          <a:ea typeface="Open Sans" panose="020B0606030504020204" pitchFamily="34" charset="0"/>
                          <a:cs typeface="Open Sans" panose="020B0606030504020204" pitchFamily="34" charset="0"/>
                        </a:rPr>
                        <a:t>Qualitatively</a:t>
                      </a:r>
                    </a:p>
                  </a:txBody>
                  <a:tcPr anchor="ctr"/>
                </a:tc>
                <a:tc>
                  <a:txBody>
                    <a:bodyPr/>
                    <a:lstStyle/>
                    <a:p>
                      <a:r>
                        <a:rPr lang="en-US" sz="3200">
                          <a:latin typeface="Open Sans" panose="020B0606030504020204" pitchFamily="34" charset="0"/>
                          <a:ea typeface="Open Sans" panose="020B0606030504020204" pitchFamily="34" charset="0"/>
                          <a:cs typeface="Open Sans" panose="020B0606030504020204" pitchFamily="34" charset="0"/>
                        </a:rPr>
                        <a:t>Words,</a:t>
                      </a:r>
                      <a:r>
                        <a:rPr lang="en-US" sz="3200" baseline="0">
                          <a:latin typeface="Open Sans" panose="020B0606030504020204" pitchFamily="34" charset="0"/>
                          <a:ea typeface="Open Sans" panose="020B0606030504020204" pitchFamily="34" charset="0"/>
                          <a:cs typeface="Open Sans" panose="020B0606030504020204" pitchFamily="34" charset="0"/>
                        </a:rPr>
                        <a:t> descriptions, case studies</a:t>
                      </a:r>
                      <a:endParaRPr lang="en-US" sz="3200">
                        <a:latin typeface="Open Sans" panose="020B0606030504020204" pitchFamily="34" charset="0"/>
                        <a:ea typeface="Open Sans" panose="020B0606030504020204" pitchFamily="34" charset="0"/>
                        <a:cs typeface="Open Sans" panose="020B0606030504020204" pitchFamily="34" charset="0"/>
                      </a:endParaRPr>
                    </a:p>
                  </a:txBody>
                  <a:tcPr anchor="ctr"/>
                </a:tc>
                <a:extLst>
                  <a:ext uri="{0D108BD9-81ED-4DB2-BD59-A6C34878D82A}">
                    <a16:rowId xmlns:a16="http://schemas.microsoft.com/office/drawing/2014/main" val="47024921"/>
                  </a:ext>
                </a:extLst>
              </a:tr>
              <a:tr h="370840">
                <a:tc>
                  <a:txBody>
                    <a:bodyPr/>
                    <a:lstStyle/>
                    <a:p>
                      <a:r>
                        <a:rPr lang="en-US" sz="3200" b="0">
                          <a:latin typeface="Open Sans" panose="020B0606030504020204" pitchFamily="34" charset="0"/>
                          <a:ea typeface="Open Sans" panose="020B0606030504020204" pitchFamily="34" charset="0"/>
                          <a:cs typeface="Open Sans" panose="020B0606030504020204" pitchFamily="34" charset="0"/>
                        </a:rPr>
                        <a:t>Both quantitatively</a:t>
                      </a:r>
                      <a:r>
                        <a:rPr lang="en-US" sz="3200" b="0" baseline="0">
                          <a:latin typeface="Open Sans" panose="020B0606030504020204" pitchFamily="34" charset="0"/>
                          <a:ea typeface="Open Sans" panose="020B0606030504020204" pitchFamily="34" charset="0"/>
                          <a:cs typeface="Open Sans" panose="020B0606030504020204" pitchFamily="34" charset="0"/>
                        </a:rPr>
                        <a:t> and qualitatively</a:t>
                      </a:r>
                      <a:endParaRPr lang="en-US" sz="3200" b="0">
                        <a:latin typeface="Open Sans" panose="020B0606030504020204" pitchFamily="34" charset="0"/>
                        <a:ea typeface="Open Sans" panose="020B0606030504020204" pitchFamily="34" charset="0"/>
                        <a:cs typeface="Open Sans" panose="020B0606030504020204" pitchFamily="34" charset="0"/>
                      </a:endParaRPr>
                    </a:p>
                  </a:txBody>
                  <a:tcPr/>
                </a:tc>
                <a:tc>
                  <a:txBody>
                    <a:bodyPr/>
                    <a:lstStyle/>
                    <a:p>
                      <a:r>
                        <a:rPr lang="en-US" sz="3200">
                          <a:latin typeface="Open Sans" panose="020B0606030504020204" pitchFamily="34" charset="0"/>
                          <a:ea typeface="Open Sans" panose="020B0606030504020204" pitchFamily="34" charset="0"/>
                          <a:cs typeface="Open Sans" panose="020B0606030504020204" pitchFamily="34" charset="0"/>
                        </a:rPr>
                        <a:t>Using </a:t>
                      </a:r>
                      <a:r>
                        <a:rPr lang="en-US" sz="3200" i="1">
                          <a:latin typeface="Open Sans" panose="020B0606030504020204" pitchFamily="34" charset="0"/>
                          <a:ea typeface="Open Sans" panose="020B0606030504020204" pitchFamily="34" charset="0"/>
                          <a:cs typeface="Open Sans" panose="020B0606030504020204" pitchFamily="34" charset="0"/>
                        </a:rPr>
                        <a:t>both</a:t>
                      </a:r>
                      <a:r>
                        <a:rPr lang="en-US" sz="3200" baseline="0">
                          <a:latin typeface="Open Sans" panose="020B0606030504020204" pitchFamily="34" charset="0"/>
                          <a:ea typeface="Open Sans" panose="020B0606030504020204" pitchFamily="34" charset="0"/>
                          <a:cs typeface="Open Sans" panose="020B0606030504020204" pitchFamily="34" charset="0"/>
                        </a:rPr>
                        <a:t> words and numbers </a:t>
                      </a:r>
                    </a:p>
                    <a:p>
                      <a:r>
                        <a:rPr lang="en-US" sz="3200" baseline="0">
                          <a:latin typeface="Open Sans" panose="020B0606030504020204" pitchFamily="34" charset="0"/>
                          <a:ea typeface="Open Sans" panose="020B0606030504020204" pitchFamily="34" charset="0"/>
                          <a:cs typeface="Open Sans" panose="020B0606030504020204" pitchFamily="34" charset="0"/>
                        </a:rPr>
                        <a:t>(different means of verification for one indicator statement)</a:t>
                      </a:r>
                      <a:endParaRPr lang="en-US" sz="3200">
                        <a:latin typeface="Open Sans" panose="020B0606030504020204" pitchFamily="34" charset="0"/>
                        <a:ea typeface="Open Sans" panose="020B0606030504020204" pitchFamily="34" charset="0"/>
                        <a:cs typeface="Open Sans" panose="020B0606030504020204" pitchFamily="34" charset="0"/>
                      </a:endParaRPr>
                    </a:p>
                  </a:txBody>
                  <a:tcPr anchor="ctr"/>
                </a:tc>
                <a:extLst>
                  <a:ext uri="{0D108BD9-81ED-4DB2-BD59-A6C34878D82A}">
                    <a16:rowId xmlns:a16="http://schemas.microsoft.com/office/drawing/2014/main" val="249068759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3200" b="0">
                          <a:latin typeface="Open Sans" panose="020B0606030504020204" pitchFamily="34" charset="0"/>
                          <a:ea typeface="Open Sans" panose="020B0606030504020204" pitchFamily="34" charset="0"/>
                          <a:cs typeface="Open Sans" panose="020B0606030504020204" pitchFamily="34" charset="0"/>
                        </a:rPr>
                        <a:t>Other ways</a:t>
                      </a:r>
                    </a:p>
                  </a:txBody>
                  <a:tcPr/>
                </a:tc>
                <a:tc>
                  <a:txBody>
                    <a:bodyPr/>
                    <a:lstStyle/>
                    <a:p>
                      <a:r>
                        <a:rPr lang="en-US" sz="3200">
                          <a:latin typeface="Open Sans" panose="020B0606030504020204" pitchFamily="34" charset="0"/>
                          <a:ea typeface="Open Sans" panose="020B0606030504020204" pitchFamily="34" charset="0"/>
                          <a:cs typeface="Open Sans" panose="020B0606030504020204" pitchFamily="34" charset="0"/>
                        </a:rPr>
                        <a:t>Yes or no statements</a:t>
                      </a:r>
                    </a:p>
                    <a:p>
                      <a:r>
                        <a:rPr lang="en-US" sz="3200">
                          <a:latin typeface="Open Sans" panose="020B0606030504020204" pitchFamily="34" charset="0"/>
                          <a:ea typeface="Open Sans" panose="020B0606030504020204" pitchFamily="34" charset="0"/>
                          <a:cs typeface="Open Sans" panose="020B0606030504020204" pitchFamily="34" charset="0"/>
                        </a:rPr>
                        <a:t>Pictures</a:t>
                      </a:r>
                      <a:r>
                        <a:rPr lang="en-US" sz="3200" baseline="0">
                          <a:latin typeface="Open Sans" panose="020B0606030504020204" pitchFamily="34" charset="0"/>
                          <a:ea typeface="Open Sans" panose="020B0606030504020204" pitchFamily="34" charset="0"/>
                          <a:cs typeface="Open Sans" panose="020B0606030504020204" pitchFamily="34" charset="0"/>
                        </a:rPr>
                        <a:t> or photographs showing change over time</a:t>
                      </a:r>
                    </a:p>
                    <a:p>
                      <a:r>
                        <a:rPr lang="en-US" sz="3200" baseline="0">
                          <a:latin typeface="Open Sans" panose="020B0606030504020204" pitchFamily="34" charset="0"/>
                          <a:ea typeface="Open Sans" panose="020B0606030504020204" pitchFamily="34" charset="0"/>
                          <a:cs typeface="Open Sans" panose="020B0606030504020204" pitchFamily="34" charset="0"/>
                        </a:rPr>
                        <a:t>Proxy statements about change in a related phenomenon</a:t>
                      </a:r>
                      <a:endParaRPr lang="en-US" sz="3200">
                        <a:latin typeface="Open Sans" panose="020B0606030504020204" pitchFamily="34" charset="0"/>
                        <a:ea typeface="Open Sans" panose="020B0606030504020204" pitchFamily="34" charset="0"/>
                        <a:cs typeface="Open Sans" panose="020B0606030504020204" pitchFamily="34" charset="0"/>
                      </a:endParaRPr>
                    </a:p>
                  </a:txBody>
                  <a:tcPr anchor="ctr"/>
                </a:tc>
                <a:extLst>
                  <a:ext uri="{0D108BD9-81ED-4DB2-BD59-A6C34878D82A}">
                    <a16:rowId xmlns:a16="http://schemas.microsoft.com/office/drawing/2014/main" val="2741687688"/>
                  </a:ext>
                </a:extLst>
              </a:tr>
            </a:tbl>
          </a:graphicData>
        </a:graphic>
      </p:graphicFrame>
    </p:spTree>
    <p:extLst>
      <p:ext uri="{BB962C8B-B14F-4D97-AF65-F5344CB8AC3E}">
        <p14:creationId xmlns:p14="http://schemas.microsoft.com/office/powerpoint/2010/main" val="22278935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400175" y="1584325"/>
            <a:ext cx="15487650" cy="1071193"/>
          </a:xfrm>
        </p:spPr>
        <p:txBody>
          <a:bodyPr>
            <a:normAutofit fontScale="90000"/>
          </a:bodyPr>
          <a:lstStyle/>
          <a:p>
            <a:r>
              <a:rPr lang="da-DK" sz="6000" b="1" err="1"/>
              <a:t>Qualitative</a:t>
            </a:r>
            <a:r>
              <a:rPr lang="da-DK" sz="6000" b="1"/>
              <a:t> / </a:t>
            </a:r>
            <a:r>
              <a:rPr lang="da-DK" sz="6000" b="1" err="1"/>
              <a:t>Quantitative</a:t>
            </a:r>
            <a:r>
              <a:rPr lang="da-DK" sz="6000" b="1"/>
              <a:t> </a:t>
            </a:r>
            <a:r>
              <a:rPr lang="da-DK" sz="6000" b="1" err="1"/>
              <a:t>measurement</a:t>
            </a:r>
            <a:endParaRPr lang="en-GB" sz="6000" b="1"/>
          </a:p>
        </p:txBody>
      </p:sp>
      <p:graphicFrame>
        <p:nvGraphicFramePr>
          <p:cNvPr id="3" name="Table 3">
            <a:extLst>
              <a:ext uri="{FF2B5EF4-FFF2-40B4-BE49-F238E27FC236}">
                <a16:creationId xmlns:a16="http://schemas.microsoft.com/office/drawing/2014/main" id="{4423ECAF-D07A-425D-9BD1-507B865D75B4}"/>
              </a:ext>
            </a:extLst>
          </p:cNvPr>
          <p:cNvGraphicFramePr>
            <a:graphicFrameLocks noGrp="1"/>
          </p:cNvGraphicFramePr>
          <p:nvPr>
            <p:extLst>
              <p:ext uri="{D42A27DB-BD31-4B8C-83A1-F6EECF244321}">
                <p14:modId xmlns:p14="http://schemas.microsoft.com/office/powerpoint/2010/main" val="3264212374"/>
              </p:ext>
            </p:extLst>
          </p:nvPr>
        </p:nvGraphicFramePr>
        <p:xfrm>
          <a:off x="1400174" y="2858990"/>
          <a:ext cx="14833558" cy="5455920"/>
        </p:xfrm>
        <a:graphic>
          <a:graphicData uri="http://schemas.openxmlformats.org/drawingml/2006/table">
            <a:tbl>
              <a:tblPr firstRow="1" bandRow="1">
                <a:tableStyleId>{5C22544A-7EE6-4342-B048-85BDC9FD1C3A}</a:tableStyleId>
              </a:tblPr>
              <a:tblGrid>
                <a:gridCol w="5288725">
                  <a:extLst>
                    <a:ext uri="{9D8B030D-6E8A-4147-A177-3AD203B41FA5}">
                      <a16:colId xmlns:a16="http://schemas.microsoft.com/office/drawing/2014/main" val="1135773156"/>
                    </a:ext>
                  </a:extLst>
                </a:gridCol>
                <a:gridCol w="9544833">
                  <a:extLst>
                    <a:ext uri="{9D8B030D-6E8A-4147-A177-3AD203B41FA5}">
                      <a16:colId xmlns:a16="http://schemas.microsoft.com/office/drawing/2014/main" val="4229797906"/>
                    </a:ext>
                  </a:extLst>
                </a:gridCol>
              </a:tblGrid>
              <a:tr h="370840">
                <a:tc>
                  <a:txBody>
                    <a:bodyPr/>
                    <a:lstStyle/>
                    <a:p>
                      <a:r>
                        <a:rPr lang="da-DK" sz="3200" err="1">
                          <a:solidFill>
                            <a:schemeClr val="bg2"/>
                          </a:solidFill>
                          <a:latin typeface="Open Sans" panose="020B0606030504020204" pitchFamily="34" charset="0"/>
                          <a:ea typeface="Open Sans" panose="020B0606030504020204" pitchFamily="34" charset="0"/>
                          <a:cs typeface="Open Sans" panose="020B0606030504020204" pitchFamily="34" charset="0"/>
                        </a:rPr>
                        <a:t>Indicator</a:t>
                      </a:r>
                      <a:r>
                        <a:rPr lang="da-DK" sz="3200">
                          <a:solidFill>
                            <a:schemeClr val="bg2"/>
                          </a:solidFill>
                          <a:latin typeface="Open Sans" panose="020B0606030504020204" pitchFamily="34" charset="0"/>
                          <a:ea typeface="Open Sans" panose="020B0606030504020204" pitchFamily="34" charset="0"/>
                          <a:cs typeface="Open Sans" panose="020B0606030504020204" pitchFamily="34" charset="0"/>
                        </a:rPr>
                        <a:t> statement</a:t>
                      </a:r>
                      <a:endParaRPr lang="en-GB" sz="3200">
                        <a:solidFill>
                          <a:schemeClr val="bg2"/>
                        </a:solidFill>
                        <a:latin typeface="Open Sans" panose="020B0606030504020204" pitchFamily="34" charset="0"/>
                        <a:ea typeface="Open Sans" panose="020B0606030504020204" pitchFamily="34" charset="0"/>
                        <a:cs typeface="Open Sans" panose="020B0606030504020204" pitchFamily="34" charset="0"/>
                      </a:endParaRPr>
                    </a:p>
                  </a:txBody>
                  <a:tcPr/>
                </a:tc>
                <a:tc>
                  <a:txBody>
                    <a:bodyPr/>
                    <a:lstStyle/>
                    <a:p>
                      <a:r>
                        <a:rPr lang="da-DK" sz="3200">
                          <a:solidFill>
                            <a:schemeClr val="bg2"/>
                          </a:solidFill>
                          <a:latin typeface="Open Sans" panose="020B0606030504020204" pitchFamily="34" charset="0"/>
                          <a:ea typeface="Open Sans" panose="020B0606030504020204" pitchFamily="34" charset="0"/>
                          <a:cs typeface="Open Sans" panose="020B0606030504020204" pitchFamily="34" charset="0"/>
                        </a:rPr>
                        <a:t>Means of </a:t>
                      </a:r>
                      <a:r>
                        <a:rPr lang="da-DK" sz="3200" err="1">
                          <a:solidFill>
                            <a:schemeClr val="bg2"/>
                          </a:solidFill>
                          <a:latin typeface="Open Sans" panose="020B0606030504020204" pitchFamily="34" charset="0"/>
                          <a:ea typeface="Open Sans" panose="020B0606030504020204" pitchFamily="34" charset="0"/>
                          <a:cs typeface="Open Sans" panose="020B0606030504020204" pitchFamily="34" charset="0"/>
                        </a:rPr>
                        <a:t>verification</a:t>
                      </a:r>
                      <a:endParaRPr lang="en-GB" sz="3200">
                        <a:solidFill>
                          <a:schemeClr val="bg2"/>
                        </a:solidFill>
                        <a:latin typeface="Open Sans" panose="020B0606030504020204" pitchFamily="34" charset="0"/>
                        <a:ea typeface="Open Sans" panose="020B0606030504020204" pitchFamily="34" charset="0"/>
                        <a:cs typeface="Open Sans" panose="020B0606030504020204" pitchFamily="34" charset="0"/>
                      </a:endParaRPr>
                    </a:p>
                  </a:txBody>
                  <a:tcPr/>
                </a:tc>
                <a:extLst>
                  <a:ext uri="{0D108BD9-81ED-4DB2-BD59-A6C34878D82A}">
                    <a16:rowId xmlns:a16="http://schemas.microsoft.com/office/drawing/2014/main" val="1195580328"/>
                  </a:ext>
                </a:extLst>
              </a:tr>
              <a:tr h="370840">
                <a:tc rowSpan="2">
                  <a:txBody>
                    <a:bodyPr/>
                    <a:lstStyle/>
                    <a:p>
                      <a:r>
                        <a:rPr lang="en-GB" sz="3200" b="0">
                          <a:latin typeface="Open Sans" panose="020B0606030504020204" pitchFamily="34" charset="0"/>
                          <a:ea typeface="Open Sans" panose="020B0606030504020204" pitchFamily="34" charset="0"/>
                          <a:cs typeface="Open Sans" panose="020B0606030504020204" pitchFamily="34" charset="0"/>
                        </a:rPr>
                        <a:t>PS programme recipients report a change in skills and knowledge through participation in the programme</a:t>
                      </a:r>
                    </a:p>
                  </a:txBody>
                  <a:tcPr/>
                </a:tc>
                <a:tc>
                  <a:txBody>
                    <a:bodyPr/>
                    <a:lstStyle/>
                    <a:p>
                      <a:pPr indent="14605" algn="l">
                        <a:spcAft>
                          <a:spcPts val="0"/>
                        </a:spcAft>
                      </a:pPr>
                      <a:r>
                        <a:rPr lang="en-GB" sz="3200" u="sng">
                          <a:solidFill>
                            <a:schemeClr val="tx1"/>
                          </a:solidFill>
                          <a:effectLst/>
                          <a:latin typeface="Open Sans" panose="020B0606030504020204" pitchFamily="34" charset="0"/>
                          <a:ea typeface="Open Sans" panose="020B0606030504020204" pitchFamily="34" charset="0"/>
                          <a:cs typeface="Open Sans" panose="020B0606030504020204" pitchFamily="34" charset="0"/>
                        </a:rPr>
                        <a:t>Quantitative</a:t>
                      </a:r>
                      <a:r>
                        <a:rPr lang="en-GB" sz="32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satisfaction survey tallying the # of respondents who report they have gained skills and knowledge through participating in the programme.</a:t>
                      </a:r>
                    </a:p>
                    <a:p>
                      <a:pPr indent="14605" algn="l">
                        <a:spcAft>
                          <a:spcPts val="0"/>
                        </a:spcAft>
                      </a:pPr>
                      <a:endParaRPr lang="da-DK" sz="32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tc>
                <a:extLst>
                  <a:ext uri="{0D108BD9-81ED-4DB2-BD59-A6C34878D82A}">
                    <a16:rowId xmlns:a16="http://schemas.microsoft.com/office/drawing/2014/main" val="188161600"/>
                  </a:ext>
                </a:extLst>
              </a:tr>
              <a:tr h="370840">
                <a:tc vMerge="1">
                  <a:txBody>
                    <a:bodyPr/>
                    <a:lstStyle/>
                    <a:p>
                      <a:endParaRPr lang="en-GB" sz="3200" b="0">
                        <a:latin typeface="Open Sans" panose="020B0606030504020204" pitchFamily="34" charset="0"/>
                        <a:ea typeface="Open Sans" panose="020B0606030504020204" pitchFamily="34" charset="0"/>
                        <a:cs typeface="Open Sans" panose="020B0606030504020204" pitchFamily="34" charset="0"/>
                      </a:endParaRPr>
                    </a:p>
                  </a:txBody>
                  <a:tcPr anchor="ctr"/>
                </a:tc>
                <a:tc>
                  <a:txBody>
                    <a:bodyPr/>
                    <a:lstStyle/>
                    <a:p>
                      <a:pPr algn="l">
                        <a:spcAft>
                          <a:spcPts val="0"/>
                        </a:spcAft>
                      </a:pPr>
                      <a:r>
                        <a:rPr lang="en-GB" sz="3200" u="sng">
                          <a:effectLst/>
                          <a:latin typeface="Open Sans" panose="020B0606030504020204" pitchFamily="34" charset="0"/>
                          <a:ea typeface="Open Sans" panose="020B0606030504020204" pitchFamily="34" charset="0"/>
                          <a:cs typeface="Open Sans" panose="020B0606030504020204" pitchFamily="34" charset="0"/>
                        </a:rPr>
                        <a:t>Qualitative</a:t>
                      </a:r>
                      <a:r>
                        <a:rPr lang="en-GB" sz="3200">
                          <a:effectLst/>
                          <a:latin typeface="Open Sans" panose="020B0606030504020204" pitchFamily="34" charset="0"/>
                          <a:ea typeface="Open Sans" panose="020B0606030504020204" pitchFamily="34" charset="0"/>
                          <a:cs typeface="Open Sans" panose="020B0606030504020204" pitchFamily="34" charset="0"/>
                        </a:rPr>
                        <a:t>:  focus group discussions and case studies capturing reports from PS recipients of gaining skills and knowledge through participating in the programme. </a:t>
                      </a:r>
                    </a:p>
                    <a:p>
                      <a:pPr algn="l">
                        <a:spcAft>
                          <a:spcPts val="0"/>
                        </a:spcAft>
                      </a:pPr>
                      <a:endParaRPr lang="da-DK" sz="32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tc>
                <a:extLst>
                  <a:ext uri="{0D108BD9-81ED-4DB2-BD59-A6C34878D82A}">
                    <a16:rowId xmlns:a16="http://schemas.microsoft.com/office/drawing/2014/main" val="879898447"/>
                  </a:ext>
                </a:extLst>
              </a:tr>
            </a:tbl>
          </a:graphicData>
        </a:graphic>
      </p:graphicFrame>
    </p:spTree>
    <p:extLst>
      <p:ext uri="{BB962C8B-B14F-4D97-AF65-F5344CB8AC3E}">
        <p14:creationId xmlns:p14="http://schemas.microsoft.com/office/powerpoint/2010/main" val="29000654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400175" y="1584325"/>
            <a:ext cx="15487650" cy="1071193"/>
          </a:xfrm>
        </p:spPr>
        <p:txBody>
          <a:bodyPr>
            <a:normAutofit/>
          </a:bodyPr>
          <a:lstStyle/>
          <a:p>
            <a:r>
              <a:rPr lang="da-DK" sz="6000" b="1"/>
              <a:t>Triangulation</a:t>
            </a:r>
            <a:endParaRPr lang="en-GB" sz="6000" b="1"/>
          </a:p>
        </p:txBody>
      </p:sp>
      <p:sp>
        <p:nvSpPr>
          <p:cNvPr id="3" name="Content Placeholder 2">
            <a:extLst>
              <a:ext uri="{FF2B5EF4-FFF2-40B4-BE49-F238E27FC236}">
                <a16:creationId xmlns:a16="http://schemas.microsoft.com/office/drawing/2014/main" id="{24B7ABCF-8206-47A8-837A-051FE1BA4BAD}"/>
              </a:ext>
            </a:extLst>
          </p:cNvPr>
          <p:cNvSpPr>
            <a:spLocks noGrp="1"/>
          </p:cNvSpPr>
          <p:nvPr>
            <p:ph idx="1"/>
          </p:nvPr>
        </p:nvSpPr>
        <p:spPr>
          <a:xfrm>
            <a:off x="1400175" y="2909888"/>
            <a:ext cx="15487650" cy="6457785"/>
          </a:xfrm>
        </p:spPr>
        <p:txBody>
          <a:bodyPr>
            <a:normAutofit fontScale="77500" lnSpcReduction="20000"/>
          </a:bodyPr>
          <a:lstStyle/>
          <a:p>
            <a:pPr>
              <a:lnSpc>
                <a:spcPct val="120000"/>
              </a:lnSpc>
            </a:pPr>
            <a:r>
              <a:rPr lang="en-GB" sz="4000"/>
              <a:t>Remember that both quantitative and qualitative data are important in measuring the extent to which programmes have been successful in meeting their objectives.  </a:t>
            </a:r>
          </a:p>
          <a:p>
            <a:pPr>
              <a:lnSpc>
                <a:spcPct val="120000"/>
              </a:lnSpc>
            </a:pPr>
            <a:r>
              <a:rPr lang="en-GB" sz="4000"/>
              <a:t>Together, quantitative and qualitative indicators can measure both the scale and depth of change for people involved with PS programmes. </a:t>
            </a:r>
          </a:p>
          <a:p>
            <a:pPr>
              <a:lnSpc>
                <a:spcPct val="120000"/>
              </a:lnSpc>
            </a:pPr>
            <a:r>
              <a:rPr lang="en-GB" sz="4000"/>
              <a:t>Using different types of indicators (quantitative and qualitative) and different sources of information (talking with different groups of people or using different tools or methods to access information) is called “triangulation”.</a:t>
            </a:r>
          </a:p>
          <a:p>
            <a:pPr>
              <a:lnSpc>
                <a:spcPct val="120000"/>
              </a:lnSpc>
            </a:pPr>
            <a:r>
              <a:rPr lang="en-GB" sz="4000"/>
              <a:t>Triangulating the data strengthens the evidence we gather about change in PS programmes. Some indicators in the Indicator Guide are described by using “mixed methods” – a mixture of quantitative and qualitative methodologies and tools.</a:t>
            </a:r>
          </a:p>
        </p:txBody>
      </p:sp>
    </p:spTree>
    <p:extLst>
      <p:ext uri="{BB962C8B-B14F-4D97-AF65-F5344CB8AC3E}">
        <p14:creationId xmlns:p14="http://schemas.microsoft.com/office/powerpoint/2010/main" val="17722901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039228" y="645862"/>
            <a:ext cx="15487650" cy="1071193"/>
          </a:xfrm>
        </p:spPr>
        <p:txBody>
          <a:bodyPr>
            <a:normAutofit/>
          </a:bodyPr>
          <a:lstStyle/>
          <a:p>
            <a:r>
              <a:rPr lang="da-DK" sz="6000" b="1"/>
              <a:t>Triangulation</a:t>
            </a:r>
            <a:endParaRPr lang="en-GB" sz="6000" b="1"/>
          </a:p>
        </p:txBody>
      </p:sp>
      <p:sp>
        <p:nvSpPr>
          <p:cNvPr id="3" name="Content Placeholder 2">
            <a:extLst>
              <a:ext uri="{FF2B5EF4-FFF2-40B4-BE49-F238E27FC236}">
                <a16:creationId xmlns:a16="http://schemas.microsoft.com/office/drawing/2014/main" id="{24B7ABCF-8206-47A8-837A-051FE1BA4BAD}"/>
              </a:ext>
            </a:extLst>
          </p:cNvPr>
          <p:cNvSpPr>
            <a:spLocks noGrp="1"/>
          </p:cNvSpPr>
          <p:nvPr>
            <p:ph idx="1"/>
          </p:nvPr>
        </p:nvSpPr>
        <p:spPr>
          <a:xfrm>
            <a:off x="1039227" y="1717055"/>
            <a:ext cx="9058361" cy="6799928"/>
          </a:xfrm>
        </p:spPr>
        <p:txBody>
          <a:bodyPr>
            <a:normAutofit fontScale="55000" lnSpcReduction="20000"/>
          </a:bodyPr>
          <a:lstStyle/>
          <a:p>
            <a:pPr marL="0" indent="0">
              <a:lnSpc>
                <a:spcPct val="120000"/>
              </a:lnSpc>
              <a:buNone/>
            </a:pPr>
            <a:r>
              <a:rPr lang="en-GB" sz="4000"/>
              <a:t>Using  different: </a:t>
            </a:r>
          </a:p>
          <a:p>
            <a:pPr>
              <a:lnSpc>
                <a:spcPct val="120000"/>
              </a:lnSpc>
            </a:pPr>
            <a:r>
              <a:rPr lang="en-GB" sz="4000" u="sng"/>
              <a:t>Types of data: </a:t>
            </a:r>
            <a:r>
              <a:rPr lang="en-GB" sz="4000"/>
              <a:t>Both </a:t>
            </a:r>
            <a:r>
              <a:rPr lang="en-GB" sz="4000" b="1"/>
              <a:t>quantitative and qualitative </a:t>
            </a:r>
            <a:r>
              <a:rPr lang="en-GB" sz="4000"/>
              <a:t>data are important in measuring the extent to which programmes have been successful in meeting their objectives.  </a:t>
            </a:r>
          </a:p>
          <a:p>
            <a:pPr>
              <a:lnSpc>
                <a:spcPct val="120000"/>
              </a:lnSpc>
            </a:pPr>
            <a:r>
              <a:rPr lang="en-GB" sz="4000" u="sng"/>
              <a:t>Indicators: </a:t>
            </a:r>
            <a:r>
              <a:rPr lang="en-GB" sz="4000"/>
              <a:t>Together, quantitative and qualitative indicators can measure both the </a:t>
            </a:r>
            <a:r>
              <a:rPr lang="en-GB" sz="4000" b="1"/>
              <a:t>scale and depth </a:t>
            </a:r>
            <a:r>
              <a:rPr lang="en-GB" sz="4000"/>
              <a:t>of change for people involved with PS programmes. </a:t>
            </a:r>
          </a:p>
          <a:p>
            <a:pPr>
              <a:lnSpc>
                <a:spcPct val="120000"/>
              </a:lnSpc>
            </a:pPr>
            <a:r>
              <a:rPr lang="en-GB" sz="4000" u="sng"/>
              <a:t>Sources of Information: </a:t>
            </a:r>
            <a:r>
              <a:rPr lang="en-GB" sz="4000"/>
              <a:t>documentary review, secondary data, interviews, surveys </a:t>
            </a:r>
          </a:p>
          <a:p>
            <a:pPr>
              <a:lnSpc>
                <a:spcPct val="120000"/>
              </a:lnSpc>
            </a:pPr>
            <a:r>
              <a:rPr lang="en-GB" sz="4000" u="sng"/>
              <a:t>Methods: </a:t>
            </a:r>
            <a:r>
              <a:rPr lang="en-GB" sz="4000"/>
              <a:t>FGD, KIIs, mixed methods, surveys </a:t>
            </a:r>
          </a:p>
          <a:p>
            <a:pPr>
              <a:lnSpc>
                <a:spcPct val="120000"/>
              </a:lnSpc>
            </a:pPr>
            <a:endParaRPr lang="en-GB" sz="4000"/>
          </a:p>
          <a:p>
            <a:pPr marL="0" indent="0">
              <a:lnSpc>
                <a:spcPct val="120000"/>
              </a:lnSpc>
              <a:buNone/>
            </a:pPr>
            <a:r>
              <a:rPr lang="en-GB" sz="4000"/>
              <a:t>Triangulating the data: </a:t>
            </a:r>
          </a:p>
          <a:p>
            <a:pPr>
              <a:lnSpc>
                <a:spcPct val="120000"/>
              </a:lnSpc>
            </a:pPr>
            <a:r>
              <a:rPr lang="en-GB" sz="4000"/>
              <a:t>strengthens the evidence we gather about change in PS programmes.</a:t>
            </a:r>
          </a:p>
          <a:p>
            <a:pPr>
              <a:lnSpc>
                <a:spcPct val="120000"/>
              </a:lnSpc>
            </a:pPr>
            <a:r>
              <a:rPr lang="en-GB" sz="4000"/>
              <a:t>increases the VALIDITY and QUALITY of data </a:t>
            </a:r>
          </a:p>
        </p:txBody>
      </p:sp>
      <p:pic>
        <p:nvPicPr>
          <p:cNvPr id="4" name="Picture 3">
            <a:extLst>
              <a:ext uri="{FF2B5EF4-FFF2-40B4-BE49-F238E27FC236}">
                <a16:creationId xmlns:a16="http://schemas.microsoft.com/office/drawing/2014/main" id="{2360B94A-DB69-492C-B50D-99C8433101B1}"/>
              </a:ext>
            </a:extLst>
          </p:cNvPr>
          <p:cNvPicPr>
            <a:picLocks noChangeAspect="1"/>
          </p:cNvPicPr>
          <p:nvPr/>
        </p:nvPicPr>
        <p:blipFill>
          <a:blip r:embed="rId3"/>
          <a:stretch>
            <a:fillRect/>
          </a:stretch>
        </p:blipFill>
        <p:spPr>
          <a:xfrm>
            <a:off x="10638606" y="2569215"/>
            <a:ext cx="6228175" cy="6205932"/>
          </a:xfrm>
          <a:prstGeom prst="rect">
            <a:avLst/>
          </a:prstGeom>
        </p:spPr>
      </p:pic>
    </p:spTree>
    <p:extLst>
      <p:ext uri="{BB962C8B-B14F-4D97-AF65-F5344CB8AC3E}">
        <p14:creationId xmlns:p14="http://schemas.microsoft.com/office/powerpoint/2010/main" val="41327663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400175" y="1584325"/>
            <a:ext cx="15487650" cy="1071193"/>
          </a:xfrm>
        </p:spPr>
        <p:txBody>
          <a:bodyPr>
            <a:normAutofit/>
          </a:bodyPr>
          <a:lstStyle/>
          <a:p>
            <a:r>
              <a:rPr lang="da-DK" sz="6000" b="1"/>
              <a:t>Baseline and </a:t>
            </a:r>
            <a:r>
              <a:rPr lang="da-DK" sz="6000" b="1" err="1"/>
              <a:t>endline</a:t>
            </a:r>
            <a:endParaRPr lang="en-GB" sz="6000" b="1"/>
          </a:p>
        </p:txBody>
      </p:sp>
      <p:sp>
        <p:nvSpPr>
          <p:cNvPr id="3" name="Content Placeholder 2">
            <a:extLst>
              <a:ext uri="{FF2B5EF4-FFF2-40B4-BE49-F238E27FC236}">
                <a16:creationId xmlns:a16="http://schemas.microsoft.com/office/drawing/2014/main" id="{24B7ABCF-8206-47A8-837A-051FE1BA4BAD}"/>
              </a:ext>
            </a:extLst>
          </p:cNvPr>
          <p:cNvSpPr>
            <a:spLocks noGrp="1"/>
          </p:cNvSpPr>
          <p:nvPr>
            <p:ph idx="1"/>
          </p:nvPr>
        </p:nvSpPr>
        <p:spPr>
          <a:xfrm>
            <a:off x="1400175" y="2909888"/>
            <a:ext cx="15487650" cy="6457785"/>
          </a:xfrm>
        </p:spPr>
        <p:txBody>
          <a:bodyPr>
            <a:normAutofit fontScale="85000" lnSpcReduction="20000"/>
          </a:bodyPr>
          <a:lstStyle/>
          <a:p>
            <a:pPr>
              <a:lnSpc>
                <a:spcPct val="120000"/>
              </a:lnSpc>
            </a:pPr>
            <a:r>
              <a:rPr lang="en-GB" sz="4000"/>
              <a:t>A </a:t>
            </a:r>
            <a:r>
              <a:rPr lang="en-GB" sz="4000" b="1"/>
              <a:t>baseline study </a:t>
            </a:r>
            <a:r>
              <a:rPr lang="en-GB" sz="4000"/>
              <a:t>(sometimes just called “baseline” is an analysis describing the initials conditions (appropriate indicators) before the start of a project/programme against which the progress can be assessed or comparison made. </a:t>
            </a:r>
          </a:p>
          <a:p>
            <a:pPr>
              <a:lnSpc>
                <a:spcPct val="120000"/>
              </a:lnSpc>
            </a:pPr>
            <a:r>
              <a:rPr lang="en-GB" sz="4000"/>
              <a:t>An </a:t>
            </a:r>
            <a:r>
              <a:rPr lang="en-GB" sz="4000" b="1"/>
              <a:t>endline study </a:t>
            </a:r>
            <a:r>
              <a:rPr lang="en-GB" sz="4000"/>
              <a:t>is a measure made at the completion of a project/programme (usually as part of its final evaluation), to compare with baseline conditions and assess change. </a:t>
            </a:r>
          </a:p>
          <a:p>
            <a:pPr>
              <a:lnSpc>
                <a:spcPct val="120000"/>
              </a:lnSpc>
            </a:pPr>
            <a:r>
              <a:rPr lang="en-GB" sz="4000"/>
              <a:t>Baseline and endline studies are not evaluations themselves, but an important part of assessing change. They usually contribute to project/programme evaluation, but can also contribute to monitoring changes on longer-term projects/programmes. </a:t>
            </a:r>
          </a:p>
        </p:txBody>
      </p:sp>
    </p:spTree>
    <p:extLst>
      <p:ext uri="{BB962C8B-B14F-4D97-AF65-F5344CB8AC3E}">
        <p14:creationId xmlns:p14="http://schemas.microsoft.com/office/powerpoint/2010/main" val="30741933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400175" y="1584325"/>
            <a:ext cx="15487650" cy="1071193"/>
          </a:xfrm>
        </p:spPr>
        <p:txBody>
          <a:bodyPr>
            <a:normAutofit/>
          </a:bodyPr>
          <a:lstStyle/>
          <a:p>
            <a:r>
              <a:rPr lang="da-DK" sz="6000" b="1"/>
              <a:t>Baseline, </a:t>
            </a:r>
            <a:r>
              <a:rPr lang="da-DK" sz="6000" b="1" err="1"/>
              <a:t>midline</a:t>
            </a:r>
            <a:r>
              <a:rPr lang="da-DK" sz="6000" b="1"/>
              <a:t>, </a:t>
            </a:r>
            <a:r>
              <a:rPr lang="da-DK" sz="6000" b="1" err="1"/>
              <a:t>endline</a:t>
            </a:r>
            <a:r>
              <a:rPr lang="da-DK" sz="6000" b="1"/>
              <a:t> </a:t>
            </a:r>
            <a:r>
              <a:rPr lang="da-DK" sz="6000" b="1" err="1"/>
              <a:t>example</a:t>
            </a:r>
            <a:endParaRPr lang="en-GB" sz="6000" b="1"/>
          </a:p>
        </p:txBody>
      </p:sp>
      <p:graphicFrame>
        <p:nvGraphicFramePr>
          <p:cNvPr id="3" name="Table 3">
            <a:extLst>
              <a:ext uri="{FF2B5EF4-FFF2-40B4-BE49-F238E27FC236}">
                <a16:creationId xmlns:a16="http://schemas.microsoft.com/office/drawing/2014/main" id="{4423ECAF-D07A-425D-9BD1-507B865D75B4}"/>
              </a:ext>
            </a:extLst>
          </p:cNvPr>
          <p:cNvGraphicFramePr>
            <a:graphicFrameLocks noGrp="1"/>
          </p:cNvGraphicFramePr>
          <p:nvPr>
            <p:extLst>
              <p:ext uri="{D42A27DB-BD31-4B8C-83A1-F6EECF244321}">
                <p14:modId xmlns:p14="http://schemas.microsoft.com/office/powerpoint/2010/main" val="3958198838"/>
              </p:ext>
            </p:extLst>
          </p:nvPr>
        </p:nvGraphicFramePr>
        <p:xfrm>
          <a:off x="1400174" y="2858990"/>
          <a:ext cx="14833558" cy="3596640"/>
        </p:xfrm>
        <a:graphic>
          <a:graphicData uri="http://schemas.openxmlformats.org/drawingml/2006/table">
            <a:tbl>
              <a:tblPr firstRow="1" bandRow="1">
                <a:tableStyleId>{5C22544A-7EE6-4342-B048-85BDC9FD1C3A}</a:tableStyleId>
              </a:tblPr>
              <a:tblGrid>
                <a:gridCol w="4324221">
                  <a:extLst>
                    <a:ext uri="{9D8B030D-6E8A-4147-A177-3AD203B41FA5}">
                      <a16:colId xmlns:a16="http://schemas.microsoft.com/office/drawing/2014/main" val="1135773156"/>
                    </a:ext>
                  </a:extLst>
                </a:gridCol>
                <a:gridCol w="3732756">
                  <a:extLst>
                    <a:ext uri="{9D8B030D-6E8A-4147-A177-3AD203B41FA5}">
                      <a16:colId xmlns:a16="http://schemas.microsoft.com/office/drawing/2014/main" val="4229797906"/>
                    </a:ext>
                  </a:extLst>
                </a:gridCol>
                <a:gridCol w="3256767">
                  <a:extLst>
                    <a:ext uri="{9D8B030D-6E8A-4147-A177-3AD203B41FA5}">
                      <a16:colId xmlns:a16="http://schemas.microsoft.com/office/drawing/2014/main" val="124240925"/>
                    </a:ext>
                  </a:extLst>
                </a:gridCol>
                <a:gridCol w="3519814">
                  <a:extLst>
                    <a:ext uri="{9D8B030D-6E8A-4147-A177-3AD203B41FA5}">
                      <a16:colId xmlns:a16="http://schemas.microsoft.com/office/drawing/2014/main" val="3935744859"/>
                    </a:ext>
                  </a:extLst>
                </a:gridCol>
              </a:tblGrid>
              <a:tr h="370840">
                <a:tc>
                  <a:txBody>
                    <a:bodyPr/>
                    <a:lstStyle/>
                    <a:p>
                      <a:r>
                        <a:rPr lang="da-DK" sz="3200">
                          <a:solidFill>
                            <a:schemeClr val="bg2"/>
                          </a:solidFill>
                          <a:latin typeface="Open Sans" panose="020B0606030504020204" pitchFamily="34" charset="0"/>
                          <a:ea typeface="Open Sans" panose="020B0606030504020204" pitchFamily="34" charset="0"/>
                          <a:cs typeface="Open Sans" panose="020B0606030504020204" pitchFamily="34" charset="0"/>
                        </a:rPr>
                        <a:t>Sample </a:t>
                      </a:r>
                      <a:r>
                        <a:rPr lang="da-DK" sz="3200" err="1">
                          <a:solidFill>
                            <a:schemeClr val="bg2"/>
                          </a:solidFill>
                          <a:latin typeface="Open Sans" panose="020B0606030504020204" pitchFamily="34" charset="0"/>
                          <a:ea typeface="Open Sans" panose="020B0606030504020204" pitchFamily="34" charset="0"/>
                          <a:cs typeface="Open Sans" panose="020B0606030504020204" pitchFamily="34" charset="0"/>
                        </a:rPr>
                        <a:t>indicator</a:t>
                      </a:r>
                      <a:endParaRPr lang="en-GB" sz="3200">
                        <a:solidFill>
                          <a:schemeClr val="bg2"/>
                        </a:solidFill>
                        <a:latin typeface="Open Sans" panose="020B0606030504020204" pitchFamily="34" charset="0"/>
                        <a:ea typeface="Open Sans" panose="020B0606030504020204" pitchFamily="34" charset="0"/>
                        <a:cs typeface="Open Sans" panose="020B0606030504020204" pitchFamily="34" charset="0"/>
                      </a:endParaRPr>
                    </a:p>
                  </a:txBody>
                  <a:tcPr/>
                </a:tc>
                <a:tc>
                  <a:txBody>
                    <a:bodyPr/>
                    <a:lstStyle/>
                    <a:p>
                      <a:r>
                        <a:rPr lang="da-DK" sz="3200">
                          <a:solidFill>
                            <a:schemeClr val="bg2"/>
                          </a:solidFill>
                          <a:latin typeface="Open Sans" panose="020B0606030504020204" pitchFamily="34" charset="0"/>
                          <a:ea typeface="Open Sans" panose="020B0606030504020204" pitchFamily="34" charset="0"/>
                          <a:cs typeface="Open Sans" panose="020B0606030504020204" pitchFamily="34" charset="0"/>
                        </a:rPr>
                        <a:t>Project baseline</a:t>
                      </a:r>
                      <a:endParaRPr lang="en-GB" sz="3200">
                        <a:solidFill>
                          <a:schemeClr val="bg2"/>
                        </a:solidFill>
                        <a:latin typeface="Open Sans" panose="020B0606030504020204" pitchFamily="34" charset="0"/>
                        <a:ea typeface="Open Sans" panose="020B0606030504020204" pitchFamily="34" charset="0"/>
                        <a:cs typeface="Open Sans" panose="020B0606030504020204" pitchFamily="34" charset="0"/>
                      </a:endParaRPr>
                    </a:p>
                  </a:txBody>
                  <a:tcPr/>
                </a:tc>
                <a:tc>
                  <a:txBody>
                    <a:bodyPr/>
                    <a:lstStyle/>
                    <a:p>
                      <a:r>
                        <a:rPr lang="da-DK" sz="3200">
                          <a:solidFill>
                            <a:schemeClr val="bg2"/>
                          </a:solidFill>
                          <a:latin typeface="Open Sans" panose="020B0606030504020204" pitchFamily="34" charset="0"/>
                          <a:ea typeface="Open Sans" panose="020B0606030504020204" pitchFamily="34" charset="0"/>
                          <a:cs typeface="Open Sans" panose="020B0606030504020204" pitchFamily="34" charset="0"/>
                        </a:rPr>
                        <a:t>Project </a:t>
                      </a:r>
                      <a:r>
                        <a:rPr lang="da-DK" sz="3200" err="1">
                          <a:solidFill>
                            <a:schemeClr val="bg2"/>
                          </a:solidFill>
                          <a:latin typeface="Open Sans" panose="020B0606030504020204" pitchFamily="34" charset="0"/>
                          <a:ea typeface="Open Sans" panose="020B0606030504020204" pitchFamily="34" charset="0"/>
                          <a:cs typeface="Open Sans" panose="020B0606030504020204" pitchFamily="34" charset="0"/>
                        </a:rPr>
                        <a:t>midline</a:t>
                      </a:r>
                      <a:endParaRPr lang="da-DK" sz="3200">
                        <a:solidFill>
                          <a:schemeClr val="bg2"/>
                        </a:solidFill>
                        <a:latin typeface="Open Sans" panose="020B0606030504020204" pitchFamily="34" charset="0"/>
                        <a:ea typeface="Open Sans" panose="020B0606030504020204" pitchFamily="34" charset="0"/>
                        <a:cs typeface="Open Sans" panose="020B0606030504020204" pitchFamily="34" charset="0"/>
                      </a:endParaRPr>
                    </a:p>
                    <a:p>
                      <a:r>
                        <a:rPr lang="da-DK" sz="3200" err="1">
                          <a:solidFill>
                            <a:schemeClr val="bg2"/>
                          </a:solidFill>
                          <a:latin typeface="Open Sans" panose="020B0606030504020204" pitchFamily="34" charset="0"/>
                          <a:ea typeface="Open Sans" panose="020B0606030504020204" pitchFamily="34" charset="0"/>
                          <a:cs typeface="Open Sans" panose="020B0606030504020204" pitchFamily="34" charset="0"/>
                        </a:rPr>
                        <a:t>e.g</a:t>
                      </a:r>
                      <a:r>
                        <a:rPr lang="da-DK" sz="3200">
                          <a:solidFill>
                            <a:schemeClr val="bg2"/>
                          </a:solidFill>
                          <a:latin typeface="Open Sans" panose="020B0606030504020204" pitchFamily="34" charset="0"/>
                          <a:ea typeface="Open Sans" panose="020B0606030504020204" pitchFamily="34" charset="0"/>
                          <a:cs typeface="Open Sans" panose="020B0606030504020204" pitchFamily="34" charset="0"/>
                        </a:rPr>
                        <a:t>., 3 </a:t>
                      </a:r>
                      <a:r>
                        <a:rPr lang="da-DK" sz="3200" err="1">
                          <a:solidFill>
                            <a:schemeClr val="bg2"/>
                          </a:solidFill>
                          <a:latin typeface="Open Sans" panose="020B0606030504020204" pitchFamily="34" charset="0"/>
                          <a:ea typeface="Open Sans" panose="020B0606030504020204" pitchFamily="34" charset="0"/>
                          <a:cs typeface="Open Sans" panose="020B0606030504020204" pitchFamily="34" charset="0"/>
                        </a:rPr>
                        <a:t>months</a:t>
                      </a:r>
                      <a:endParaRPr lang="en-GB" sz="3200">
                        <a:solidFill>
                          <a:schemeClr val="bg2"/>
                        </a:solidFill>
                        <a:latin typeface="Open Sans" panose="020B0606030504020204" pitchFamily="34" charset="0"/>
                        <a:ea typeface="Open Sans" panose="020B0606030504020204" pitchFamily="34" charset="0"/>
                        <a:cs typeface="Open Sans" panose="020B0606030504020204" pitchFamily="34" charset="0"/>
                      </a:endParaRPr>
                    </a:p>
                  </a:txBody>
                  <a:tcPr/>
                </a:tc>
                <a:tc>
                  <a:txBody>
                    <a:bodyPr/>
                    <a:lstStyle/>
                    <a:p>
                      <a:r>
                        <a:rPr lang="da-DK" sz="3200">
                          <a:solidFill>
                            <a:schemeClr val="bg2"/>
                          </a:solidFill>
                          <a:latin typeface="Open Sans" panose="020B0606030504020204" pitchFamily="34" charset="0"/>
                          <a:ea typeface="Open Sans" panose="020B0606030504020204" pitchFamily="34" charset="0"/>
                          <a:cs typeface="Open Sans" panose="020B0606030504020204" pitchFamily="34" charset="0"/>
                        </a:rPr>
                        <a:t>Project </a:t>
                      </a:r>
                      <a:r>
                        <a:rPr lang="da-DK" sz="3200" err="1">
                          <a:solidFill>
                            <a:schemeClr val="bg2"/>
                          </a:solidFill>
                          <a:latin typeface="Open Sans" panose="020B0606030504020204" pitchFamily="34" charset="0"/>
                          <a:ea typeface="Open Sans" panose="020B0606030504020204" pitchFamily="34" charset="0"/>
                          <a:cs typeface="Open Sans" panose="020B0606030504020204" pitchFamily="34" charset="0"/>
                        </a:rPr>
                        <a:t>endline</a:t>
                      </a:r>
                      <a:r>
                        <a:rPr lang="da-DK" sz="3200">
                          <a:solidFill>
                            <a:schemeClr val="bg2"/>
                          </a:solidFill>
                          <a:latin typeface="Open Sans" panose="020B0606030504020204" pitchFamily="34" charset="0"/>
                          <a:ea typeface="Open Sans" panose="020B0606030504020204" pitchFamily="34" charset="0"/>
                          <a:cs typeface="Open Sans" panose="020B0606030504020204" pitchFamily="34" charset="0"/>
                        </a:rPr>
                        <a:t> (</a:t>
                      </a:r>
                      <a:r>
                        <a:rPr lang="da-DK" sz="3200" err="1">
                          <a:solidFill>
                            <a:schemeClr val="bg2"/>
                          </a:solidFill>
                          <a:latin typeface="Open Sans" panose="020B0606030504020204" pitchFamily="34" charset="0"/>
                          <a:ea typeface="Open Sans" panose="020B0606030504020204" pitchFamily="34" charset="0"/>
                          <a:cs typeface="Open Sans" panose="020B0606030504020204" pitchFamily="34" charset="0"/>
                        </a:rPr>
                        <a:t>target</a:t>
                      </a:r>
                      <a:r>
                        <a:rPr lang="da-DK" sz="3200">
                          <a:solidFill>
                            <a:schemeClr val="bg2"/>
                          </a:solidFill>
                          <a:latin typeface="Open Sans" panose="020B0606030504020204" pitchFamily="34" charset="0"/>
                          <a:ea typeface="Open Sans" panose="020B0606030504020204" pitchFamily="34" charset="0"/>
                          <a:cs typeface="Open Sans" panose="020B0606030504020204" pitchFamily="34" charset="0"/>
                        </a:rPr>
                        <a:t>) </a:t>
                      </a:r>
                      <a:r>
                        <a:rPr lang="da-DK" sz="3200" err="1">
                          <a:solidFill>
                            <a:schemeClr val="bg2"/>
                          </a:solidFill>
                          <a:latin typeface="Open Sans" panose="020B0606030504020204" pitchFamily="34" charset="0"/>
                          <a:ea typeface="Open Sans" panose="020B0606030504020204" pitchFamily="34" charset="0"/>
                          <a:cs typeface="Open Sans" panose="020B0606030504020204" pitchFamily="34" charset="0"/>
                        </a:rPr>
                        <a:t>e.g</a:t>
                      </a:r>
                      <a:r>
                        <a:rPr lang="da-DK" sz="3200">
                          <a:solidFill>
                            <a:schemeClr val="bg2"/>
                          </a:solidFill>
                          <a:latin typeface="Open Sans" panose="020B0606030504020204" pitchFamily="34" charset="0"/>
                          <a:ea typeface="Open Sans" panose="020B0606030504020204" pitchFamily="34" charset="0"/>
                          <a:cs typeface="Open Sans" panose="020B0606030504020204" pitchFamily="34" charset="0"/>
                        </a:rPr>
                        <a:t>., 6 </a:t>
                      </a:r>
                      <a:r>
                        <a:rPr lang="da-DK" sz="3200" err="1">
                          <a:solidFill>
                            <a:schemeClr val="bg2"/>
                          </a:solidFill>
                          <a:latin typeface="Open Sans" panose="020B0606030504020204" pitchFamily="34" charset="0"/>
                          <a:ea typeface="Open Sans" panose="020B0606030504020204" pitchFamily="34" charset="0"/>
                          <a:cs typeface="Open Sans" panose="020B0606030504020204" pitchFamily="34" charset="0"/>
                        </a:rPr>
                        <a:t>months</a:t>
                      </a:r>
                      <a:endParaRPr lang="en-GB" sz="3200">
                        <a:solidFill>
                          <a:schemeClr val="bg2"/>
                        </a:solidFill>
                        <a:latin typeface="Open Sans" panose="020B0606030504020204" pitchFamily="34" charset="0"/>
                        <a:ea typeface="Open Sans" panose="020B0606030504020204" pitchFamily="34" charset="0"/>
                        <a:cs typeface="Open Sans" panose="020B0606030504020204" pitchFamily="34" charset="0"/>
                      </a:endParaRPr>
                    </a:p>
                  </a:txBody>
                  <a:tcPr/>
                </a:tc>
                <a:extLst>
                  <a:ext uri="{0D108BD9-81ED-4DB2-BD59-A6C34878D82A}">
                    <a16:rowId xmlns:a16="http://schemas.microsoft.com/office/drawing/2014/main" val="1195580328"/>
                  </a:ext>
                </a:extLst>
              </a:tr>
              <a:tr h="370840">
                <a:tc>
                  <a:txBody>
                    <a:bodyPr/>
                    <a:lstStyle/>
                    <a:p>
                      <a:r>
                        <a:rPr lang="en-GB" sz="3200" b="0">
                          <a:latin typeface="Open Sans" panose="020B0606030504020204" pitchFamily="34" charset="0"/>
                          <a:ea typeface="Open Sans" panose="020B0606030504020204" pitchFamily="34" charset="0"/>
                          <a:cs typeface="Open Sans" panose="020B0606030504020204" pitchFamily="34" charset="0"/>
                        </a:rPr>
                        <a:t># of meetings with community members to plan and organize PS activities</a:t>
                      </a:r>
                    </a:p>
                  </a:txBody>
                  <a:tcPr anchor="ctr"/>
                </a:tc>
                <a:tc>
                  <a:txBody>
                    <a:bodyPr/>
                    <a:lstStyle/>
                    <a:p>
                      <a:r>
                        <a:rPr lang="en-US" sz="3200">
                          <a:latin typeface="Open Sans" panose="020B0606030504020204" pitchFamily="34" charset="0"/>
                          <a:ea typeface="Open Sans" panose="020B0606030504020204" pitchFamily="34" charset="0"/>
                          <a:cs typeface="Open Sans" panose="020B0606030504020204" pitchFamily="34" charset="0"/>
                        </a:rPr>
                        <a:t>0 meetings</a:t>
                      </a:r>
                    </a:p>
                  </a:txBody>
                  <a:tcPr anchor="ctr"/>
                </a:tc>
                <a:tc>
                  <a:txBody>
                    <a:bodyPr/>
                    <a:lstStyle/>
                    <a:p>
                      <a:r>
                        <a:rPr lang="en-US" sz="3200">
                          <a:latin typeface="Open Sans" panose="020B0606030504020204" pitchFamily="34" charset="0"/>
                          <a:ea typeface="Open Sans" panose="020B0606030504020204" pitchFamily="34" charset="0"/>
                          <a:cs typeface="Open Sans" panose="020B0606030504020204" pitchFamily="34" charset="0"/>
                        </a:rPr>
                        <a:t>3 meetings</a:t>
                      </a:r>
                    </a:p>
                  </a:txBody>
                  <a:tcPr anchor="ctr"/>
                </a:tc>
                <a:tc>
                  <a:txBody>
                    <a:bodyPr/>
                    <a:lstStyle/>
                    <a:p>
                      <a:r>
                        <a:rPr lang="en-US" sz="3200">
                          <a:latin typeface="Open Sans" panose="020B0606030504020204" pitchFamily="34" charset="0"/>
                          <a:ea typeface="Open Sans" panose="020B0606030504020204" pitchFamily="34" charset="0"/>
                          <a:cs typeface="Open Sans" panose="020B0606030504020204" pitchFamily="34" charset="0"/>
                        </a:rPr>
                        <a:t>6 meetings</a:t>
                      </a:r>
                    </a:p>
                  </a:txBody>
                  <a:tcPr anchor="ctr"/>
                </a:tc>
                <a:extLst>
                  <a:ext uri="{0D108BD9-81ED-4DB2-BD59-A6C34878D82A}">
                    <a16:rowId xmlns:a16="http://schemas.microsoft.com/office/drawing/2014/main" val="188161600"/>
                  </a:ext>
                </a:extLst>
              </a:tr>
            </a:tbl>
          </a:graphicData>
        </a:graphic>
      </p:graphicFrame>
    </p:spTree>
    <p:extLst>
      <p:ext uri="{BB962C8B-B14F-4D97-AF65-F5344CB8AC3E}">
        <p14:creationId xmlns:p14="http://schemas.microsoft.com/office/powerpoint/2010/main" val="36258329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942975" y="151765"/>
            <a:ext cx="15487650" cy="1071193"/>
          </a:xfrm>
        </p:spPr>
        <p:txBody>
          <a:bodyPr>
            <a:normAutofit fontScale="90000"/>
          </a:bodyPr>
          <a:lstStyle/>
          <a:p>
            <a:pPr algn="ctr"/>
            <a:r>
              <a:rPr lang="en-GB" sz="4000" b="1"/>
              <a:t>Theory of change vs Logical framework</a:t>
            </a:r>
            <a:br>
              <a:rPr lang="en-GB" sz="4000" b="1"/>
            </a:br>
            <a:r>
              <a:rPr lang="en-GB" sz="4000" b="1" err="1"/>
              <a:t>ToC</a:t>
            </a:r>
            <a:r>
              <a:rPr lang="en-GB" sz="4000" b="1"/>
              <a:t> vs </a:t>
            </a:r>
            <a:r>
              <a:rPr lang="en-GB" sz="4000" b="1" err="1"/>
              <a:t>LogFrame</a:t>
            </a:r>
            <a:endParaRPr lang="en-GB" sz="6000" b="1"/>
          </a:p>
        </p:txBody>
      </p:sp>
      <p:pic>
        <p:nvPicPr>
          <p:cNvPr id="4" name="Picture 3">
            <a:extLst>
              <a:ext uri="{FF2B5EF4-FFF2-40B4-BE49-F238E27FC236}">
                <a16:creationId xmlns:a16="http://schemas.microsoft.com/office/drawing/2014/main" id="{843F7252-DE99-4D72-86BB-4E7AFA324C24}"/>
              </a:ext>
            </a:extLst>
          </p:cNvPr>
          <p:cNvPicPr>
            <a:picLocks noChangeAspect="1"/>
          </p:cNvPicPr>
          <p:nvPr/>
        </p:nvPicPr>
        <p:blipFill>
          <a:blip r:embed="rId2"/>
          <a:stretch>
            <a:fillRect/>
          </a:stretch>
        </p:blipFill>
        <p:spPr>
          <a:xfrm>
            <a:off x="9901646" y="1222958"/>
            <a:ext cx="7990981" cy="7143802"/>
          </a:xfrm>
          <a:prstGeom prst="rect">
            <a:avLst/>
          </a:prstGeom>
        </p:spPr>
      </p:pic>
      <p:pic>
        <p:nvPicPr>
          <p:cNvPr id="5" name="Picture 4">
            <a:extLst>
              <a:ext uri="{FF2B5EF4-FFF2-40B4-BE49-F238E27FC236}">
                <a16:creationId xmlns:a16="http://schemas.microsoft.com/office/drawing/2014/main" id="{27F880B8-10B8-4D86-B7CC-306E7D9B7F52}"/>
              </a:ext>
            </a:extLst>
          </p:cNvPr>
          <p:cNvPicPr>
            <a:picLocks noChangeAspect="1"/>
          </p:cNvPicPr>
          <p:nvPr/>
        </p:nvPicPr>
        <p:blipFill>
          <a:blip r:embed="rId3"/>
          <a:stretch>
            <a:fillRect/>
          </a:stretch>
        </p:blipFill>
        <p:spPr>
          <a:xfrm>
            <a:off x="9901646" y="8366760"/>
            <a:ext cx="8051940" cy="1717585"/>
          </a:xfrm>
          <a:prstGeom prst="rect">
            <a:avLst/>
          </a:prstGeom>
        </p:spPr>
      </p:pic>
      <p:sp>
        <p:nvSpPr>
          <p:cNvPr id="7" name="TextBox 6">
            <a:extLst>
              <a:ext uri="{FF2B5EF4-FFF2-40B4-BE49-F238E27FC236}">
                <a16:creationId xmlns:a16="http://schemas.microsoft.com/office/drawing/2014/main" id="{B7492574-DFB9-4FA0-986A-7BA22C11F8E1}"/>
              </a:ext>
            </a:extLst>
          </p:cNvPr>
          <p:cNvSpPr txBox="1"/>
          <p:nvPr/>
        </p:nvSpPr>
        <p:spPr>
          <a:xfrm>
            <a:off x="395373" y="3819441"/>
            <a:ext cx="8360209" cy="4401205"/>
          </a:xfrm>
          <a:prstGeom prst="rect">
            <a:avLst/>
          </a:prstGeom>
          <a:noFill/>
        </p:spPr>
        <p:txBody>
          <a:bodyPr wrap="square">
            <a:spAutoFit/>
          </a:bodyPr>
          <a:lstStyle/>
          <a:p>
            <a:pPr marL="342900" indent="-342900">
              <a:buFont typeface="Wingdings" panose="05000000000000000000" pitchFamily="2" charset="2"/>
              <a:buChar char="ü"/>
            </a:pPr>
            <a:r>
              <a:rPr kumimoji="0" lang="en-GB" sz="4000" b="0" i="0" u="none" strike="noStrike" kern="1200" cap="none" spc="0" normalizeH="0" baseline="0" noProof="0">
                <a:ln>
                  <a:noFill/>
                </a:ln>
                <a:solidFill>
                  <a:srgbClr val="323232"/>
                </a:solidFill>
                <a:effectLst/>
                <a:uLnTx/>
                <a:uFillTx/>
                <a:latin typeface="Montserrat" pitchFamily="2" charset="77"/>
                <a:ea typeface="+mj-ea"/>
                <a:cs typeface="+mj-cs"/>
              </a:rPr>
              <a:t>explanatory vs descriptive</a:t>
            </a:r>
          </a:p>
          <a:p>
            <a:r>
              <a:rPr kumimoji="0" lang="en-GB" sz="4000" b="0" i="0" u="none" strike="noStrike" kern="1200" cap="none" spc="0" normalizeH="0" baseline="0" noProof="0">
                <a:ln>
                  <a:noFill/>
                </a:ln>
                <a:solidFill>
                  <a:srgbClr val="323232"/>
                </a:solidFill>
                <a:effectLst/>
                <a:uLnTx/>
                <a:uFillTx/>
                <a:latin typeface="Montserrat" pitchFamily="2" charset="77"/>
                <a:ea typeface="+mj-ea"/>
                <a:cs typeface="+mj-cs"/>
              </a:rPr>
              <a:t> </a:t>
            </a:r>
          </a:p>
          <a:p>
            <a:pPr marL="342900" indent="-342900">
              <a:buFont typeface="Wingdings" panose="05000000000000000000" pitchFamily="2" charset="2"/>
              <a:buChar char="ü"/>
            </a:pPr>
            <a:r>
              <a:rPr kumimoji="0" lang="en-GB" sz="4000" b="0" i="0" u="none" strike="noStrike" kern="1200" cap="none" spc="0" normalizeH="0" baseline="0" noProof="0">
                <a:ln>
                  <a:noFill/>
                </a:ln>
                <a:solidFill>
                  <a:srgbClr val="323232"/>
                </a:solidFill>
                <a:effectLst/>
                <a:uLnTx/>
                <a:uFillTx/>
                <a:latin typeface="Montserrat" pitchFamily="2" charset="77"/>
                <a:ea typeface="+mj-ea"/>
                <a:cs typeface="+mj-cs"/>
              </a:rPr>
              <a:t>causal pathways vs objectives</a:t>
            </a:r>
          </a:p>
          <a:p>
            <a:endParaRPr kumimoji="0" lang="en-GB" sz="4000" b="0" i="0" u="none" strike="noStrike" kern="1200" cap="none" spc="0" normalizeH="0" baseline="0" noProof="0">
              <a:ln>
                <a:noFill/>
              </a:ln>
              <a:solidFill>
                <a:srgbClr val="323232"/>
              </a:solidFill>
              <a:effectLst/>
              <a:uLnTx/>
              <a:uFillTx/>
              <a:latin typeface="Montserrat" pitchFamily="2" charset="77"/>
              <a:ea typeface="+mj-ea"/>
              <a:cs typeface="+mj-cs"/>
            </a:endParaRPr>
          </a:p>
          <a:p>
            <a:pPr marL="342900" indent="-342900">
              <a:buFont typeface="Wingdings" panose="05000000000000000000" pitchFamily="2" charset="2"/>
              <a:buChar char="ü"/>
            </a:pPr>
            <a:r>
              <a:rPr kumimoji="0" lang="en-GB" sz="4000" b="0" i="0" u="none" strike="noStrike" kern="1200" cap="none" spc="0" normalizeH="0" baseline="0" noProof="0">
                <a:ln>
                  <a:noFill/>
                </a:ln>
                <a:solidFill>
                  <a:srgbClr val="323232"/>
                </a:solidFill>
                <a:effectLst/>
                <a:uLnTx/>
                <a:uFillTx/>
                <a:latin typeface="Montserrat" pitchFamily="2" charset="77"/>
                <a:ea typeface="+mj-ea"/>
                <a:cs typeface="+mj-cs"/>
              </a:rPr>
              <a:t>complex vs simplified </a:t>
            </a:r>
          </a:p>
          <a:p>
            <a:endParaRPr kumimoji="0" lang="en-GB" sz="4000" b="0" i="0" u="none" strike="noStrike" kern="1200" cap="none" spc="0" normalizeH="0" baseline="0" noProof="0">
              <a:ln>
                <a:noFill/>
              </a:ln>
              <a:solidFill>
                <a:srgbClr val="323232"/>
              </a:solidFill>
              <a:effectLst/>
              <a:uLnTx/>
              <a:uFillTx/>
              <a:latin typeface="Montserrat" pitchFamily="2" charset="77"/>
              <a:ea typeface="+mj-ea"/>
              <a:cs typeface="+mj-cs"/>
            </a:endParaRPr>
          </a:p>
          <a:p>
            <a:pPr marL="342900" indent="-342900">
              <a:buFont typeface="Wingdings" panose="05000000000000000000" pitchFamily="2" charset="2"/>
              <a:buChar char="ü"/>
            </a:pPr>
            <a:r>
              <a:rPr kumimoji="0" lang="en-GB" sz="4000" b="0" i="0" u="none" strike="noStrike" kern="1200" cap="none" spc="0" normalizeH="0" baseline="0" noProof="0">
                <a:ln>
                  <a:noFill/>
                </a:ln>
                <a:solidFill>
                  <a:srgbClr val="323232"/>
                </a:solidFill>
                <a:effectLst/>
                <a:uLnTx/>
                <a:uFillTx/>
                <a:latin typeface="Montserrat" pitchFamily="2" charset="77"/>
                <a:ea typeface="+mj-ea"/>
                <a:cs typeface="+mj-cs"/>
              </a:rPr>
              <a:t>visual vs matrix </a:t>
            </a:r>
            <a:endParaRPr lang="en-GB" sz="4000"/>
          </a:p>
        </p:txBody>
      </p:sp>
    </p:spTree>
    <p:extLst>
      <p:ext uri="{BB962C8B-B14F-4D97-AF65-F5344CB8AC3E}">
        <p14:creationId xmlns:p14="http://schemas.microsoft.com/office/powerpoint/2010/main" val="19257325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64500" y="15017"/>
            <a:ext cx="15487650" cy="1071193"/>
          </a:xfrm>
        </p:spPr>
        <p:txBody>
          <a:bodyPr>
            <a:normAutofit/>
          </a:bodyPr>
          <a:lstStyle/>
          <a:p>
            <a:r>
              <a:rPr lang="da-DK" sz="6000" b="1" err="1"/>
              <a:t>ToC</a:t>
            </a:r>
            <a:r>
              <a:rPr lang="da-DK" sz="6000" b="1"/>
              <a:t> </a:t>
            </a:r>
            <a:r>
              <a:rPr lang="da-DK" sz="6000" b="1" err="1"/>
              <a:t>examples</a:t>
            </a:r>
            <a:r>
              <a:rPr lang="da-DK" sz="6000" b="1"/>
              <a:t>: </a:t>
            </a:r>
            <a:endParaRPr lang="en-GB" sz="6000" b="1"/>
          </a:p>
        </p:txBody>
      </p:sp>
      <p:pic>
        <p:nvPicPr>
          <p:cNvPr id="5" name="Picture 4">
            <a:extLst>
              <a:ext uri="{FF2B5EF4-FFF2-40B4-BE49-F238E27FC236}">
                <a16:creationId xmlns:a16="http://schemas.microsoft.com/office/drawing/2014/main" id="{81BBEE15-F1A8-465B-A4D7-BA7FDFD5B726}"/>
              </a:ext>
            </a:extLst>
          </p:cNvPr>
          <p:cNvPicPr>
            <a:picLocks noChangeAspect="1"/>
          </p:cNvPicPr>
          <p:nvPr/>
        </p:nvPicPr>
        <p:blipFill>
          <a:blip r:embed="rId2"/>
          <a:stretch>
            <a:fillRect/>
          </a:stretch>
        </p:blipFill>
        <p:spPr>
          <a:xfrm>
            <a:off x="0" y="1636713"/>
            <a:ext cx="7004608" cy="4262248"/>
          </a:xfrm>
          <a:prstGeom prst="rect">
            <a:avLst/>
          </a:prstGeom>
        </p:spPr>
      </p:pic>
      <p:pic>
        <p:nvPicPr>
          <p:cNvPr id="7" name="Picture 6">
            <a:extLst>
              <a:ext uri="{FF2B5EF4-FFF2-40B4-BE49-F238E27FC236}">
                <a16:creationId xmlns:a16="http://schemas.microsoft.com/office/drawing/2014/main" id="{452ECEE8-EB80-460A-B06E-4F5D6D138D0F}"/>
              </a:ext>
            </a:extLst>
          </p:cNvPr>
          <p:cNvPicPr>
            <a:picLocks noChangeAspect="1"/>
          </p:cNvPicPr>
          <p:nvPr/>
        </p:nvPicPr>
        <p:blipFill>
          <a:blip r:embed="rId3"/>
          <a:stretch>
            <a:fillRect/>
          </a:stretch>
        </p:blipFill>
        <p:spPr>
          <a:xfrm>
            <a:off x="6883871" y="1636713"/>
            <a:ext cx="5286375" cy="7067550"/>
          </a:xfrm>
          <a:prstGeom prst="rect">
            <a:avLst/>
          </a:prstGeom>
        </p:spPr>
      </p:pic>
      <p:pic>
        <p:nvPicPr>
          <p:cNvPr id="8" name="Picture 7">
            <a:extLst>
              <a:ext uri="{FF2B5EF4-FFF2-40B4-BE49-F238E27FC236}">
                <a16:creationId xmlns:a16="http://schemas.microsoft.com/office/drawing/2014/main" id="{1B3BDD8C-0F4D-41B7-9252-8C7EC0D94586}"/>
              </a:ext>
            </a:extLst>
          </p:cNvPr>
          <p:cNvPicPr>
            <a:picLocks noChangeAspect="1"/>
          </p:cNvPicPr>
          <p:nvPr/>
        </p:nvPicPr>
        <p:blipFill>
          <a:blip r:embed="rId4"/>
          <a:stretch>
            <a:fillRect/>
          </a:stretch>
        </p:blipFill>
        <p:spPr>
          <a:xfrm>
            <a:off x="12385218" y="2092303"/>
            <a:ext cx="5902782" cy="3579448"/>
          </a:xfrm>
          <a:prstGeom prst="rect">
            <a:avLst/>
          </a:prstGeom>
        </p:spPr>
      </p:pic>
    </p:spTree>
    <p:extLst>
      <p:ext uri="{BB962C8B-B14F-4D97-AF65-F5344CB8AC3E}">
        <p14:creationId xmlns:p14="http://schemas.microsoft.com/office/powerpoint/2010/main" val="27236841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46F4A0-FABC-4A79-B232-FF76976D3D07}"/>
              </a:ext>
            </a:extLst>
          </p:cNvPr>
          <p:cNvSpPr>
            <a:spLocks noGrp="1"/>
          </p:cNvSpPr>
          <p:nvPr>
            <p:ph type="title"/>
          </p:nvPr>
        </p:nvSpPr>
        <p:spPr>
          <a:xfrm>
            <a:off x="6974958" y="7590773"/>
            <a:ext cx="10167255" cy="704800"/>
          </a:xfrm>
        </p:spPr>
        <p:txBody>
          <a:bodyPr/>
          <a:lstStyle/>
          <a:p>
            <a:r>
              <a:rPr lang="da-DK" err="1"/>
              <a:t>Assessment</a:t>
            </a:r>
            <a:endParaRPr lang="en-GB"/>
          </a:p>
        </p:txBody>
      </p:sp>
    </p:spTree>
    <p:extLst>
      <p:ext uri="{BB962C8B-B14F-4D97-AF65-F5344CB8AC3E}">
        <p14:creationId xmlns:p14="http://schemas.microsoft.com/office/powerpoint/2010/main" val="35386265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400175" y="1584325"/>
            <a:ext cx="15487650" cy="1071193"/>
          </a:xfrm>
        </p:spPr>
        <p:txBody>
          <a:bodyPr>
            <a:normAutofit/>
          </a:bodyPr>
          <a:lstStyle/>
          <a:p>
            <a:r>
              <a:rPr lang="da-DK" sz="6000" b="1" err="1"/>
              <a:t>Discussion</a:t>
            </a:r>
            <a:r>
              <a:rPr lang="da-DK" sz="6000" b="1"/>
              <a:t> guide</a:t>
            </a:r>
            <a:endParaRPr lang="en-GB" sz="6000" b="1"/>
          </a:p>
        </p:txBody>
      </p:sp>
      <p:sp>
        <p:nvSpPr>
          <p:cNvPr id="3" name="Content Placeholder 2">
            <a:extLst>
              <a:ext uri="{FF2B5EF4-FFF2-40B4-BE49-F238E27FC236}">
                <a16:creationId xmlns:a16="http://schemas.microsoft.com/office/drawing/2014/main" id="{24B7ABCF-8206-47A8-837A-051FE1BA4BAD}"/>
              </a:ext>
            </a:extLst>
          </p:cNvPr>
          <p:cNvSpPr>
            <a:spLocks noGrp="1"/>
          </p:cNvSpPr>
          <p:nvPr>
            <p:ph idx="1"/>
          </p:nvPr>
        </p:nvSpPr>
        <p:spPr>
          <a:xfrm>
            <a:off x="1400175" y="2909888"/>
            <a:ext cx="15487650" cy="6457785"/>
          </a:xfrm>
        </p:spPr>
        <p:txBody>
          <a:bodyPr>
            <a:normAutofit/>
          </a:bodyPr>
          <a:lstStyle/>
          <a:p>
            <a:pPr>
              <a:lnSpc>
                <a:spcPct val="120000"/>
              </a:lnSpc>
            </a:pPr>
            <a:r>
              <a:rPr lang="en-GB" sz="4000"/>
              <a:t>With the person next to you, discuss:</a:t>
            </a:r>
          </a:p>
          <a:p>
            <a:pPr lvl="1">
              <a:lnSpc>
                <a:spcPct val="120000"/>
              </a:lnSpc>
            </a:pPr>
            <a:r>
              <a:rPr lang="en-GB" sz="3400"/>
              <a:t>Why assessments are important?</a:t>
            </a:r>
          </a:p>
          <a:p>
            <a:pPr lvl="1">
              <a:lnSpc>
                <a:spcPct val="120000"/>
              </a:lnSpc>
            </a:pPr>
            <a:r>
              <a:rPr lang="en-GB" sz="3400"/>
              <a:t>What information should an assessment include?</a:t>
            </a:r>
          </a:p>
        </p:txBody>
      </p:sp>
    </p:spTree>
    <p:extLst>
      <p:ext uri="{BB962C8B-B14F-4D97-AF65-F5344CB8AC3E}">
        <p14:creationId xmlns:p14="http://schemas.microsoft.com/office/powerpoint/2010/main" val="17194277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F234F4-FBCA-46F6-9F67-24292B96381E}"/>
              </a:ext>
            </a:extLst>
          </p:cNvPr>
          <p:cNvSpPr>
            <a:spLocks noGrp="1"/>
          </p:cNvSpPr>
          <p:nvPr>
            <p:ph type="title"/>
          </p:nvPr>
        </p:nvSpPr>
        <p:spPr>
          <a:xfrm>
            <a:off x="8605382" y="6801632"/>
            <a:ext cx="8536832" cy="1493941"/>
          </a:xfrm>
        </p:spPr>
        <p:txBody>
          <a:bodyPr/>
          <a:lstStyle/>
          <a:p>
            <a:r>
              <a:rPr lang="da-DK" err="1"/>
              <a:t>Setting</a:t>
            </a:r>
            <a:r>
              <a:rPr lang="da-DK"/>
              <a:t> the scene: PS </a:t>
            </a:r>
            <a:r>
              <a:rPr lang="da-DK" err="1"/>
              <a:t>interventsions</a:t>
            </a:r>
            <a:endParaRPr lang="en-GB"/>
          </a:p>
        </p:txBody>
      </p:sp>
    </p:spTree>
    <p:extLst>
      <p:ext uri="{BB962C8B-B14F-4D97-AF65-F5344CB8AC3E}">
        <p14:creationId xmlns:p14="http://schemas.microsoft.com/office/powerpoint/2010/main" val="36013159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400175" y="1584325"/>
            <a:ext cx="15487650" cy="1071193"/>
          </a:xfrm>
        </p:spPr>
        <p:txBody>
          <a:bodyPr>
            <a:normAutofit fontScale="90000"/>
          </a:bodyPr>
          <a:lstStyle/>
          <a:p>
            <a:r>
              <a:rPr lang="da-DK" sz="6000" b="1"/>
              <a:t>Information an </a:t>
            </a:r>
            <a:r>
              <a:rPr lang="da-DK" sz="6000" b="1" err="1"/>
              <a:t>assessment</a:t>
            </a:r>
            <a:r>
              <a:rPr lang="da-DK" sz="6000" b="1"/>
              <a:t> </a:t>
            </a:r>
            <a:r>
              <a:rPr lang="da-DK" sz="6000" b="1" err="1"/>
              <a:t>should</a:t>
            </a:r>
            <a:r>
              <a:rPr lang="da-DK" sz="6000" b="1"/>
              <a:t> </a:t>
            </a:r>
            <a:r>
              <a:rPr lang="da-DK" sz="6000" b="1" err="1"/>
              <a:t>include</a:t>
            </a:r>
            <a:endParaRPr lang="en-GB" sz="6000" b="1"/>
          </a:p>
        </p:txBody>
      </p:sp>
      <p:sp>
        <p:nvSpPr>
          <p:cNvPr id="3" name="Content Placeholder 2">
            <a:extLst>
              <a:ext uri="{FF2B5EF4-FFF2-40B4-BE49-F238E27FC236}">
                <a16:creationId xmlns:a16="http://schemas.microsoft.com/office/drawing/2014/main" id="{24B7ABCF-8206-47A8-837A-051FE1BA4BAD}"/>
              </a:ext>
            </a:extLst>
          </p:cNvPr>
          <p:cNvSpPr>
            <a:spLocks noGrp="1"/>
          </p:cNvSpPr>
          <p:nvPr>
            <p:ph idx="1"/>
          </p:nvPr>
        </p:nvSpPr>
        <p:spPr>
          <a:xfrm>
            <a:off x="1400175" y="2909888"/>
            <a:ext cx="15487650" cy="6457785"/>
          </a:xfrm>
        </p:spPr>
        <p:txBody>
          <a:bodyPr>
            <a:normAutofit fontScale="85000" lnSpcReduction="20000"/>
          </a:bodyPr>
          <a:lstStyle/>
          <a:p>
            <a:pPr>
              <a:lnSpc>
                <a:spcPct val="120000"/>
              </a:lnSpc>
            </a:pPr>
            <a:r>
              <a:rPr lang="en-GB" sz="4000" b="1"/>
              <a:t>Demographics</a:t>
            </a:r>
            <a:r>
              <a:rPr lang="en-GB" sz="4000"/>
              <a:t> – how many people are affected, where they are, how old they are, vulnerabilities etc.</a:t>
            </a:r>
          </a:p>
          <a:p>
            <a:pPr>
              <a:lnSpc>
                <a:spcPct val="120000"/>
              </a:lnSpc>
            </a:pPr>
            <a:r>
              <a:rPr lang="en-GB" sz="4000" b="1"/>
              <a:t>Impact</a:t>
            </a:r>
            <a:r>
              <a:rPr lang="en-GB" sz="4000"/>
              <a:t> – how the disaster has affected the population physically, emotionally and socially</a:t>
            </a:r>
          </a:p>
          <a:p>
            <a:pPr>
              <a:lnSpc>
                <a:spcPct val="120000"/>
              </a:lnSpc>
            </a:pPr>
            <a:r>
              <a:rPr lang="en-GB" sz="4000" b="1"/>
              <a:t>Problems</a:t>
            </a:r>
            <a:r>
              <a:rPr lang="en-GB" sz="4000"/>
              <a:t> – what are existing problems or what potential problems are likely to arise in the near future</a:t>
            </a:r>
          </a:p>
          <a:p>
            <a:pPr>
              <a:lnSpc>
                <a:spcPct val="120000"/>
              </a:lnSpc>
            </a:pPr>
            <a:r>
              <a:rPr lang="en-GB" sz="4000" b="1"/>
              <a:t>Resources and capacities </a:t>
            </a:r>
            <a:r>
              <a:rPr lang="en-GB" sz="4000"/>
              <a:t>–what capacities the affected population has to help themselves including their usual coping mechanisms and what resources exits in their community</a:t>
            </a:r>
          </a:p>
          <a:p>
            <a:pPr>
              <a:lnSpc>
                <a:spcPct val="120000"/>
              </a:lnSpc>
            </a:pPr>
            <a:r>
              <a:rPr lang="en-GB" sz="4000" b="1"/>
              <a:t>Assistance</a:t>
            </a:r>
            <a:r>
              <a:rPr lang="en-GB" sz="4000"/>
              <a:t> – what is needed to help the population achieve PS well-being</a:t>
            </a:r>
          </a:p>
        </p:txBody>
      </p:sp>
    </p:spTree>
    <p:extLst>
      <p:ext uri="{BB962C8B-B14F-4D97-AF65-F5344CB8AC3E}">
        <p14:creationId xmlns:p14="http://schemas.microsoft.com/office/powerpoint/2010/main" val="326236945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400175" y="1584325"/>
            <a:ext cx="15487650" cy="1071193"/>
          </a:xfrm>
        </p:spPr>
        <p:txBody>
          <a:bodyPr>
            <a:normAutofit/>
          </a:bodyPr>
          <a:lstStyle/>
          <a:p>
            <a:r>
              <a:rPr lang="da-DK" sz="6000" b="1"/>
              <a:t>Step by step </a:t>
            </a:r>
            <a:endParaRPr lang="en-GB" sz="6000" b="1"/>
          </a:p>
        </p:txBody>
      </p:sp>
      <p:sp>
        <p:nvSpPr>
          <p:cNvPr id="3" name="Content Placeholder 2">
            <a:extLst>
              <a:ext uri="{FF2B5EF4-FFF2-40B4-BE49-F238E27FC236}">
                <a16:creationId xmlns:a16="http://schemas.microsoft.com/office/drawing/2014/main" id="{24B7ABCF-8206-47A8-837A-051FE1BA4BAD}"/>
              </a:ext>
            </a:extLst>
          </p:cNvPr>
          <p:cNvSpPr>
            <a:spLocks noGrp="1"/>
          </p:cNvSpPr>
          <p:nvPr>
            <p:ph idx="1"/>
          </p:nvPr>
        </p:nvSpPr>
        <p:spPr>
          <a:xfrm>
            <a:off x="1400175" y="2909888"/>
            <a:ext cx="15487650" cy="6457785"/>
          </a:xfrm>
        </p:spPr>
        <p:txBody>
          <a:bodyPr>
            <a:normAutofit fontScale="47500" lnSpcReduction="20000"/>
          </a:bodyPr>
          <a:lstStyle/>
          <a:p>
            <a:pPr lvl="1"/>
            <a:r>
              <a:rPr lang="en-US" sz="4000"/>
              <a:t>Collect secondary data/desk review</a:t>
            </a:r>
            <a:endParaRPr lang="da-DK" sz="4000"/>
          </a:p>
          <a:p>
            <a:pPr lvl="1"/>
            <a:r>
              <a:rPr lang="en-US" sz="4000"/>
              <a:t>Consider if any primary data need to collected</a:t>
            </a:r>
            <a:endParaRPr lang="da-DK" sz="4000"/>
          </a:p>
          <a:p>
            <a:pPr lvl="1"/>
            <a:r>
              <a:rPr lang="en-US" sz="4000"/>
              <a:t>Coordinate and liaise with other stakeholders/agencies on data collection</a:t>
            </a:r>
            <a:endParaRPr lang="da-DK" sz="4000"/>
          </a:p>
          <a:p>
            <a:pPr lvl="1"/>
            <a:r>
              <a:rPr lang="en-US" sz="4000"/>
              <a:t>Consider time frame</a:t>
            </a:r>
            <a:endParaRPr lang="da-DK" sz="4000"/>
          </a:p>
          <a:p>
            <a:pPr lvl="1"/>
            <a:r>
              <a:rPr lang="en-US" sz="4000"/>
              <a:t>Coordinate and liaise with the communities and local authorities </a:t>
            </a:r>
            <a:endParaRPr lang="da-DK" sz="4000"/>
          </a:p>
          <a:p>
            <a:pPr lvl="1"/>
            <a:r>
              <a:rPr lang="en-US" sz="4000"/>
              <a:t>Decide on methodologies to collect the data </a:t>
            </a:r>
            <a:endParaRPr lang="da-DK" sz="4000"/>
          </a:p>
          <a:p>
            <a:pPr lvl="1"/>
            <a:r>
              <a:rPr lang="en-US" sz="4000"/>
              <a:t>Design your questionnaire/discussion guide </a:t>
            </a:r>
            <a:endParaRPr lang="da-DK" sz="4000"/>
          </a:p>
          <a:p>
            <a:pPr lvl="1"/>
            <a:r>
              <a:rPr lang="en-US" sz="4000"/>
              <a:t>Identify data collectors </a:t>
            </a:r>
            <a:endParaRPr lang="da-DK" sz="4000"/>
          </a:p>
          <a:p>
            <a:pPr lvl="1"/>
            <a:r>
              <a:rPr lang="en-US" sz="4000"/>
              <a:t>Train data collectors</a:t>
            </a:r>
            <a:endParaRPr lang="da-DK" sz="4000"/>
          </a:p>
          <a:p>
            <a:pPr lvl="1"/>
            <a:r>
              <a:rPr lang="en-US" sz="4000"/>
              <a:t>Pilot test of data collection tool </a:t>
            </a:r>
            <a:endParaRPr lang="da-DK" sz="4000"/>
          </a:p>
          <a:p>
            <a:pPr lvl="1"/>
            <a:r>
              <a:rPr lang="en-US" sz="4000"/>
              <a:t>Identify sites </a:t>
            </a:r>
            <a:endParaRPr lang="da-DK" sz="4000"/>
          </a:p>
          <a:p>
            <a:pPr lvl="1"/>
            <a:r>
              <a:rPr lang="en-US" sz="4000"/>
              <a:t>Map available services and referral mechanisms</a:t>
            </a:r>
            <a:endParaRPr lang="da-DK" sz="4000"/>
          </a:p>
          <a:p>
            <a:pPr lvl="1"/>
            <a:r>
              <a:rPr lang="en-US" sz="4000"/>
              <a:t>Make practical and logistical arrangements for data collection</a:t>
            </a:r>
            <a:endParaRPr lang="da-DK" sz="4000"/>
          </a:p>
          <a:p>
            <a:pPr lvl="1"/>
            <a:r>
              <a:rPr lang="en-US" sz="4000"/>
              <a:t>Identify informants</a:t>
            </a:r>
            <a:endParaRPr lang="da-DK" sz="4000"/>
          </a:p>
          <a:p>
            <a:pPr lvl="1"/>
            <a:r>
              <a:rPr lang="en-US" sz="4000"/>
              <a:t>Get informed consent</a:t>
            </a:r>
            <a:endParaRPr lang="da-DK" sz="4000"/>
          </a:p>
          <a:p>
            <a:pPr lvl="1"/>
            <a:r>
              <a:rPr lang="en-US" sz="4000"/>
              <a:t>Collect data </a:t>
            </a:r>
            <a:endParaRPr lang="da-DK" sz="4000"/>
          </a:p>
          <a:p>
            <a:pPr lvl="1"/>
            <a:r>
              <a:rPr lang="en-US" sz="4000"/>
              <a:t>Analyze data</a:t>
            </a:r>
            <a:endParaRPr lang="da-DK" sz="4000"/>
          </a:p>
          <a:p>
            <a:pPr lvl="1"/>
            <a:r>
              <a:rPr lang="en-US" sz="4000"/>
              <a:t>Reporting of data</a:t>
            </a:r>
            <a:endParaRPr lang="da-DK" sz="4000"/>
          </a:p>
          <a:p>
            <a:pPr lvl="1"/>
            <a:r>
              <a:rPr lang="en-US" sz="4000"/>
              <a:t>Dissemination of results</a:t>
            </a:r>
            <a:endParaRPr lang="da-DK" sz="4000"/>
          </a:p>
          <a:p>
            <a:pPr lvl="1"/>
            <a:r>
              <a:rPr lang="en-US" sz="4000"/>
              <a:t>Design intervention/plan for activities</a:t>
            </a:r>
            <a:endParaRPr lang="da-DK" sz="4000"/>
          </a:p>
        </p:txBody>
      </p:sp>
    </p:spTree>
    <p:extLst>
      <p:ext uri="{BB962C8B-B14F-4D97-AF65-F5344CB8AC3E}">
        <p14:creationId xmlns:p14="http://schemas.microsoft.com/office/powerpoint/2010/main" val="2428091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400175" y="1584325"/>
            <a:ext cx="15487650" cy="1071193"/>
          </a:xfrm>
        </p:spPr>
        <p:txBody>
          <a:bodyPr>
            <a:normAutofit/>
          </a:bodyPr>
          <a:lstStyle/>
          <a:p>
            <a:r>
              <a:rPr lang="da-DK" sz="6000" b="1" err="1"/>
              <a:t>Discussion</a:t>
            </a:r>
            <a:r>
              <a:rPr lang="da-DK" sz="6000" b="1"/>
              <a:t> guide</a:t>
            </a:r>
            <a:endParaRPr lang="en-GB" sz="6000" b="1"/>
          </a:p>
        </p:txBody>
      </p:sp>
      <p:sp>
        <p:nvSpPr>
          <p:cNvPr id="3" name="Content Placeholder 2">
            <a:extLst>
              <a:ext uri="{FF2B5EF4-FFF2-40B4-BE49-F238E27FC236}">
                <a16:creationId xmlns:a16="http://schemas.microsoft.com/office/drawing/2014/main" id="{24B7ABCF-8206-47A8-837A-051FE1BA4BAD}"/>
              </a:ext>
            </a:extLst>
          </p:cNvPr>
          <p:cNvSpPr>
            <a:spLocks noGrp="1"/>
          </p:cNvSpPr>
          <p:nvPr>
            <p:ph idx="1"/>
          </p:nvPr>
        </p:nvSpPr>
        <p:spPr>
          <a:xfrm>
            <a:off x="1400175" y="2909888"/>
            <a:ext cx="15487650" cy="6457785"/>
          </a:xfrm>
        </p:spPr>
        <p:txBody>
          <a:bodyPr>
            <a:normAutofit lnSpcReduction="10000"/>
          </a:bodyPr>
          <a:lstStyle/>
          <a:p>
            <a:pPr marL="0" indent="0">
              <a:lnSpc>
                <a:spcPct val="120000"/>
              </a:lnSpc>
              <a:buNone/>
            </a:pPr>
            <a:r>
              <a:rPr lang="en-GB" sz="4000" b="1"/>
              <a:t>Group work</a:t>
            </a:r>
          </a:p>
          <a:p>
            <a:pPr marL="0" indent="0">
              <a:lnSpc>
                <a:spcPct val="120000"/>
              </a:lnSpc>
              <a:buNone/>
            </a:pPr>
            <a:r>
              <a:rPr lang="en-GB" sz="4000"/>
              <a:t>You will be going to a community to conduct an assessment.  </a:t>
            </a:r>
          </a:p>
          <a:p>
            <a:pPr>
              <a:lnSpc>
                <a:spcPct val="120000"/>
              </a:lnSpc>
            </a:pPr>
            <a:r>
              <a:rPr lang="en-GB" sz="4000"/>
              <a:t>In groups develop a discussion guide for a key informant interview including specific questions related to mental health and psychosocial support on a flip chart (maximum 8 questions)</a:t>
            </a:r>
          </a:p>
          <a:p>
            <a:pPr>
              <a:lnSpc>
                <a:spcPct val="120000"/>
              </a:lnSpc>
            </a:pPr>
            <a:r>
              <a:rPr lang="en-GB" sz="4000"/>
              <a:t>Spend also a few minutes discussing important considerations when conducting assessment interviews</a:t>
            </a:r>
          </a:p>
        </p:txBody>
      </p:sp>
    </p:spTree>
    <p:extLst>
      <p:ext uri="{BB962C8B-B14F-4D97-AF65-F5344CB8AC3E}">
        <p14:creationId xmlns:p14="http://schemas.microsoft.com/office/powerpoint/2010/main" val="408180313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41BC0B-74A4-416A-9BC5-7C86792339E5}"/>
              </a:ext>
            </a:extLst>
          </p:cNvPr>
          <p:cNvSpPr>
            <a:spLocks noGrp="1"/>
          </p:cNvSpPr>
          <p:nvPr>
            <p:ph type="title"/>
          </p:nvPr>
        </p:nvSpPr>
        <p:spPr>
          <a:xfrm>
            <a:off x="7365304" y="6814159"/>
            <a:ext cx="9776909" cy="1481414"/>
          </a:xfrm>
        </p:spPr>
        <p:txBody>
          <a:bodyPr/>
          <a:lstStyle/>
          <a:p>
            <a:r>
              <a:rPr lang="da-DK"/>
              <a:t>Data </a:t>
            </a:r>
            <a:r>
              <a:rPr lang="da-DK" err="1"/>
              <a:t>collection</a:t>
            </a:r>
            <a:r>
              <a:rPr lang="da-DK"/>
              <a:t>: </a:t>
            </a:r>
            <a:r>
              <a:rPr lang="da-DK" err="1"/>
              <a:t>ethics</a:t>
            </a:r>
            <a:r>
              <a:rPr lang="da-DK"/>
              <a:t> and </a:t>
            </a:r>
            <a:r>
              <a:rPr lang="da-DK" err="1"/>
              <a:t>principles</a:t>
            </a:r>
            <a:endParaRPr lang="en-GB"/>
          </a:p>
        </p:txBody>
      </p:sp>
    </p:spTree>
    <p:extLst>
      <p:ext uri="{BB962C8B-B14F-4D97-AF65-F5344CB8AC3E}">
        <p14:creationId xmlns:p14="http://schemas.microsoft.com/office/powerpoint/2010/main" val="309472145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2B96386E-FCD5-40AD-A619-BF7C85F41BB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86243" y="1160811"/>
            <a:ext cx="7715513" cy="85254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5540243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400175" y="1584325"/>
            <a:ext cx="15487650" cy="1071193"/>
          </a:xfrm>
        </p:spPr>
        <p:txBody>
          <a:bodyPr>
            <a:normAutofit/>
          </a:bodyPr>
          <a:lstStyle/>
          <a:p>
            <a:r>
              <a:rPr lang="da-DK" sz="6000" b="1"/>
              <a:t>Data </a:t>
            </a:r>
            <a:r>
              <a:rPr lang="da-DK" sz="6000" b="1" err="1"/>
              <a:t>collection</a:t>
            </a:r>
            <a:r>
              <a:rPr lang="da-DK" sz="6000" b="1"/>
              <a:t> – </a:t>
            </a:r>
            <a:r>
              <a:rPr lang="da-DK" sz="6000" b="1" err="1"/>
              <a:t>ethics</a:t>
            </a:r>
            <a:r>
              <a:rPr lang="da-DK" sz="6000" b="1"/>
              <a:t> and </a:t>
            </a:r>
            <a:r>
              <a:rPr lang="da-DK" sz="6000" b="1" err="1"/>
              <a:t>principles</a:t>
            </a:r>
            <a:endParaRPr lang="en-GB" sz="6000" b="1"/>
          </a:p>
        </p:txBody>
      </p:sp>
      <p:sp>
        <p:nvSpPr>
          <p:cNvPr id="3" name="Content Placeholder 2">
            <a:extLst>
              <a:ext uri="{FF2B5EF4-FFF2-40B4-BE49-F238E27FC236}">
                <a16:creationId xmlns:a16="http://schemas.microsoft.com/office/drawing/2014/main" id="{24B7ABCF-8206-47A8-837A-051FE1BA4BAD}"/>
              </a:ext>
            </a:extLst>
          </p:cNvPr>
          <p:cNvSpPr>
            <a:spLocks noGrp="1"/>
          </p:cNvSpPr>
          <p:nvPr>
            <p:ph idx="1"/>
          </p:nvPr>
        </p:nvSpPr>
        <p:spPr>
          <a:xfrm>
            <a:off x="1400175" y="2909888"/>
            <a:ext cx="15487650" cy="6457785"/>
          </a:xfrm>
        </p:spPr>
        <p:txBody>
          <a:bodyPr>
            <a:normAutofit fontScale="92500" lnSpcReduction="20000"/>
          </a:bodyPr>
          <a:lstStyle/>
          <a:p>
            <a:pPr>
              <a:lnSpc>
                <a:spcPct val="120000"/>
              </a:lnSpc>
            </a:pPr>
            <a:r>
              <a:rPr lang="en-GB" sz="4000"/>
              <a:t>Assessments - as well as general M&amp;E of PS programmes - involve collecting, analysing and communicating information about people and often involves direct interactions with people in difficult circumstances</a:t>
            </a:r>
          </a:p>
          <a:p>
            <a:pPr>
              <a:lnSpc>
                <a:spcPct val="120000"/>
              </a:lnSpc>
            </a:pPr>
            <a:r>
              <a:rPr lang="en-GB" sz="4000"/>
              <a:t>Data collection and M&amp;E should be conducted in an ethical and legal manner to safeguard the welfare of those involved in and affected by it</a:t>
            </a:r>
          </a:p>
          <a:p>
            <a:pPr>
              <a:lnSpc>
                <a:spcPct val="120000"/>
              </a:lnSpc>
            </a:pPr>
            <a:r>
              <a:rPr lang="en-GB" sz="4000"/>
              <a:t>Programme or M&amp;E managers in each NS have the overall responsibility to maintain best practices in M&amp;E, including training of data collectors</a:t>
            </a:r>
          </a:p>
        </p:txBody>
      </p:sp>
    </p:spTree>
    <p:extLst>
      <p:ext uri="{BB962C8B-B14F-4D97-AF65-F5344CB8AC3E}">
        <p14:creationId xmlns:p14="http://schemas.microsoft.com/office/powerpoint/2010/main" val="285594705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400175" y="1584325"/>
            <a:ext cx="15487650" cy="1071193"/>
          </a:xfrm>
        </p:spPr>
        <p:txBody>
          <a:bodyPr>
            <a:normAutofit/>
          </a:bodyPr>
          <a:lstStyle/>
          <a:p>
            <a:r>
              <a:rPr lang="da-DK" sz="6000" b="1"/>
              <a:t>Data </a:t>
            </a:r>
            <a:r>
              <a:rPr lang="da-DK" sz="6000" b="1" err="1"/>
              <a:t>collection</a:t>
            </a:r>
            <a:r>
              <a:rPr lang="da-DK" sz="6000" b="1"/>
              <a:t> – </a:t>
            </a:r>
            <a:r>
              <a:rPr lang="da-DK" sz="6000" b="1" err="1"/>
              <a:t>ethics</a:t>
            </a:r>
            <a:r>
              <a:rPr lang="da-DK" sz="6000" b="1"/>
              <a:t> and </a:t>
            </a:r>
            <a:r>
              <a:rPr lang="da-DK" sz="6000" b="1" err="1"/>
              <a:t>principles</a:t>
            </a:r>
            <a:endParaRPr lang="en-GB" sz="6000" b="1"/>
          </a:p>
        </p:txBody>
      </p:sp>
      <p:sp>
        <p:nvSpPr>
          <p:cNvPr id="3" name="Content Placeholder 2">
            <a:extLst>
              <a:ext uri="{FF2B5EF4-FFF2-40B4-BE49-F238E27FC236}">
                <a16:creationId xmlns:a16="http://schemas.microsoft.com/office/drawing/2014/main" id="{24B7ABCF-8206-47A8-837A-051FE1BA4BAD}"/>
              </a:ext>
            </a:extLst>
          </p:cNvPr>
          <p:cNvSpPr>
            <a:spLocks noGrp="1"/>
          </p:cNvSpPr>
          <p:nvPr>
            <p:ph idx="1"/>
          </p:nvPr>
        </p:nvSpPr>
        <p:spPr>
          <a:xfrm>
            <a:off x="1400175" y="2909888"/>
            <a:ext cx="15487650" cy="6457785"/>
          </a:xfrm>
        </p:spPr>
        <p:txBody>
          <a:bodyPr>
            <a:normAutofit/>
          </a:bodyPr>
          <a:lstStyle/>
          <a:p>
            <a:pPr marL="0" indent="0">
              <a:lnSpc>
                <a:spcPct val="120000"/>
              </a:lnSpc>
              <a:buNone/>
            </a:pPr>
            <a:r>
              <a:rPr lang="en-GB" sz="4000" b="1"/>
              <a:t>Role play</a:t>
            </a:r>
          </a:p>
          <a:p>
            <a:pPr>
              <a:lnSpc>
                <a:spcPct val="120000"/>
              </a:lnSpc>
            </a:pPr>
            <a:r>
              <a:rPr lang="en-GB" sz="4000"/>
              <a:t>Prepare a short role play (3-4 minutes for each role play) that illustrates the principles (could be do’s or don’ts or any other idea that illustrates the principle). Have the rest of the group guess what principle you are role playing</a:t>
            </a:r>
          </a:p>
        </p:txBody>
      </p:sp>
    </p:spTree>
    <p:extLst>
      <p:ext uri="{BB962C8B-B14F-4D97-AF65-F5344CB8AC3E}">
        <p14:creationId xmlns:p14="http://schemas.microsoft.com/office/powerpoint/2010/main" val="394298743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400175" y="1584325"/>
            <a:ext cx="15487650" cy="1071193"/>
          </a:xfrm>
        </p:spPr>
        <p:txBody>
          <a:bodyPr>
            <a:normAutofit/>
          </a:bodyPr>
          <a:lstStyle/>
          <a:p>
            <a:r>
              <a:rPr lang="da-DK" sz="6000" b="1" err="1"/>
              <a:t>Principles</a:t>
            </a:r>
            <a:endParaRPr lang="en-GB" sz="6000" b="1"/>
          </a:p>
        </p:txBody>
      </p:sp>
      <p:sp>
        <p:nvSpPr>
          <p:cNvPr id="3" name="Content Placeholder 2">
            <a:extLst>
              <a:ext uri="{FF2B5EF4-FFF2-40B4-BE49-F238E27FC236}">
                <a16:creationId xmlns:a16="http://schemas.microsoft.com/office/drawing/2014/main" id="{24B7ABCF-8206-47A8-837A-051FE1BA4BAD}"/>
              </a:ext>
            </a:extLst>
          </p:cNvPr>
          <p:cNvSpPr>
            <a:spLocks noGrp="1"/>
          </p:cNvSpPr>
          <p:nvPr>
            <p:ph idx="1"/>
          </p:nvPr>
        </p:nvSpPr>
        <p:spPr>
          <a:xfrm>
            <a:off x="1400175" y="2909888"/>
            <a:ext cx="15487650" cy="6457785"/>
          </a:xfrm>
        </p:spPr>
        <p:txBody>
          <a:bodyPr>
            <a:normAutofit lnSpcReduction="10000"/>
          </a:bodyPr>
          <a:lstStyle/>
          <a:p>
            <a:pPr>
              <a:lnSpc>
                <a:spcPct val="120000"/>
              </a:lnSpc>
            </a:pPr>
            <a:r>
              <a:rPr lang="en-GB"/>
              <a:t>Do No Harm</a:t>
            </a:r>
          </a:p>
          <a:p>
            <a:pPr>
              <a:lnSpc>
                <a:spcPct val="120000"/>
              </a:lnSpc>
            </a:pPr>
            <a:r>
              <a:rPr lang="en-GB"/>
              <a:t>Anonymity and privacy</a:t>
            </a:r>
          </a:p>
          <a:p>
            <a:pPr>
              <a:lnSpc>
                <a:spcPct val="120000"/>
              </a:lnSpc>
            </a:pPr>
            <a:r>
              <a:rPr lang="en-GB"/>
              <a:t>Confidentiality</a:t>
            </a:r>
          </a:p>
          <a:p>
            <a:pPr>
              <a:lnSpc>
                <a:spcPct val="120000"/>
              </a:lnSpc>
            </a:pPr>
            <a:r>
              <a:rPr lang="en-GB"/>
              <a:t>Principle of voluntary participation</a:t>
            </a:r>
          </a:p>
          <a:p>
            <a:pPr>
              <a:lnSpc>
                <a:spcPct val="120000"/>
              </a:lnSpc>
            </a:pPr>
            <a:r>
              <a:rPr lang="en-GB"/>
              <a:t>Informed consent</a:t>
            </a:r>
          </a:p>
          <a:p>
            <a:pPr>
              <a:lnSpc>
                <a:spcPct val="120000"/>
              </a:lnSpc>
            </a:pPr>
            <a:r>
              <a:rPr lang="en-GB"/>
              <a:t>Professional conduct</a:t>
            </a:r>
          </a:p>
          <a:p>
            <a:pPr>
              <a:lnSpc>
                <a:spcPct val="120000"/>
              </a:lnSpc>
            </a:pPr>
            <a:r>
              <a:rPr lang="en-GB"/>
              <a:t>Participatory M &amp; E</a:t>
            </a:r>
          </a:p>
          <a:p>
            <a:pPr>
              <a:lnSpc>
                <a:spcPct val="120000"/>
              </a:lnSpc>
            </a:pPr>
            <a:r>
              <a:rPr lang="en-GB"/>
              <a:t>Right to service</a:t>
            </a:r>
          </a:p>
        </p:txBody>
      </p:sp>
    </p:spTree>
    <p:extLst>
      <p:ext uri="{BB962C8B-B14F-4D97-AF65-F5344CB8AC3E}">
        <p14:creationId xmlns:p14="http://schemas.microsoft.com/office/powerpoint/2010/main" val="244740472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C1CC21-A2E5-41B1-8B13-AEF647CAEB6A}"/>
              </a:ext>
            </a:extLst>
          </p:cNvPr>
          <p:cNvSpPr>
            <a:spLocks noGrp="1"/>
          </p:cNvSpPr>
          <p:nvPr>
            <p:ph type="title"/>
          </p:nvPr>
        </p:nvSpPr>
        <p:spPr>
          <a:xfrm>
            <a:off x="6974958" y="6814159"/>
            <a:ext cx="10167255" cy="1481414"/>
          </a:xfrm>
        </p:spPr>
        <p:txBody>
          <a:bodyPr/>
          <a:lstStyle/>
          <a:p>
            <a:r>
              <a:rPr lang="da-DK" err="1"/>
              <a:t>Getting</a:t>
            </a:r>
            <a:r>
              <a:rPr lang="da-DK"/>
              <a:t> to </a:t>
            </a:r>
            <a:r>
              <a:rPr lang="da-DK" err="1"/>
              <a:t>know</a:t>
            </a:r>
            <a:r>
              <a:rPr lang="da-DK"/>
              <a:t> the </a:t>
            </a:r>
            <a:r>
              <a:rPr lang="da-DK" err="1"/>
              <a:t>indicator</a:t>
            </a:r>
            <a:r>
              <a:rPr lang="da-DK"/>
              <a:t> guide</a:t>
            </a:r>
            <a:endParaRPr lang="en-GB"/>
          </a:p>
        </p:txBody>
      </p:sp>
    </p:spTree>
    <p:extLst>
      <p:ext uri="{BB962C8B-B14F-4D97-AF65-F5344CB8AC3E}">
        <p14:creationId xmlns:p14="http://schemas.microsoft.com/office/powerpoint/2010/main" val="146964813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400175" y="1584325"/>
            <a:ext cx="15487650" cy="1071193"/>
          </a:xfrm>
        </p:spPr>
        <p:txBody>
          <a:bodyPr>
            <a:normAutofit/>
          </a:bodyPr>
          <a:lstStyle/>
          <a:p>
            <a:r>
              <a:rPr lang="da-DK" sz="6000" b="1" err="1"/>
              <a:t>Indicator</a:t>
            </a:r>
            <a:r>
              <a:rPr lang="da-DK" sz="6000" b="1"/>
              <a:t> guide</a:t>
            </a:r>
            <a:endParaRPr lang="en-GB" sz="6000" b="1"/>
          </a:p>
        </p:txBody>
      </p:sp>
      <p:sp>
        <p:nvSpPr>
          <p:cNvPr id="3" name="Content Placeholder 2">
            <a:extLst>
              <a:ext uri="{FF2B5EF4-FFF2-40B4-BE49-F238E27FC236}">
                <a16:creationId xmlns:a16="http://schemas.microsoft.com/office/drawing/2014/main" id="{24B7ABCF-8206-47A8-837A-051FE1BA4BAD}"/>
              </a:ext>
            </a:extLst>
          </p:cNvPr>
          <p:cNvSpPr>
            <a:spLocks noGrp="1"/>
          </p:cNvSpPr>
          <p:nvPr>
            <p:ph idx="1"/>
          </p:nvPr>
        </p:nvSpPr>
        <p:spPr>
          <a:xfrm>
            <a:off x="1400175" y="2909888"/>
            <a:ext cx="15487650" cy="6457785"/>
          </a:xfrm>
        </p:spPr>
        <p:txBody>
          <a:bodyPr>
            <a:normAutofit/>
          </a:bodyPr>
          <a:lstStyle/>
          <a:p>
            <a:pPr>
              <a:lnSpc>
                <a:spcPct val="120000"/>
              </a:lnSpc>
            </a:pPr>
            <a:r>
              <a:rPr lang="en-GB" sz="4000"/>
              <a:t>The Indicator Guide describes objectives and corresponding indicators at the level of the goal, outcome and outputs for many PS programmes.  </a:t>
            </a:r>
          </a:p>
          <a:p>
            <a:pPr>
              <a:lnSpc>
                <a:spcPct val="120000"/>
              </a:lnSpc>
            </a:pPr>
            <a:r>
              <a:rPr lang="en-GB" sz="4000"/>
              <a:t>It is intended to help with M&amp;E across PS programmes implemented by different NS’s. </a:t>
            </a:r>
          </a:p>
          <a:p>
            <a:pPr>
              <a:lnSpc>
                <a:spcPct val="120000"/>
              </a:lnSpc>
            </a:pPr>
            <a:r>
              <a:rPr lang="en-GB" sz="4000"/>
              <a:t>In the indicator tables, each set of objectives and their accompanying indicators describe those frequently used in monitoring and evaluating PS programmes. </a:t>
            </a:r>
          </a:p>
        </p:txBody>
      </p:sp>
    </p:spTree>
    <p:extLst>
      <p:ext uri="{BB962C8B-B14F-4D97-AF65-F5344CB8AC3E}">
        <p14:creationId xmlns:p14="http://schemas.microsoft.com/office/powerpoint/2010/main" val="10686899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400175" y="1584325"/>
            <a:ext cx="15487650" cy="1071193"/>
          </a:xfrm>
        </p:spPr>
        <p:txBody>
          <a:bodyPr>
            <a:normAutofit/>
          </a:bodyPr>
          <a:lstStyle/>
          <a:p>
            <a:r>
              <a:rPr lang="da-DK" sz="6000" b="1"/>
              <a:t>Mental </a:t>
            </a:r>
            <a:r>
              <a:rPr lang="da-DK" sz="6000" b="1" err="1"/>
              <a:t>health</a:t>
            </a:r>
            <a:r>
              <a:rPr lang="da-DK" sz="6000" b="1"/>
              <a:t> and </a:t>
            </a:r>
            <a:r>
              <a:rPr lang="da-DK" sz="6000" b="1" err="1"/>
              <a:t>psychosocial</a:t>
            </a:r>
            <a:r>
              <a:rPr lang="da-DK" sz="6000" b="1"/>
              <a:t> support</a:t>
            </a:r>
            <a:endParaRPr lang="en-GB" sz="6000" b="1"/>
          </a:p>
        </p:txBody>
      </p:sp>
      <p:sp>
        <p:nvSpPr>
          <p:cNvPr id="3" name="Content Placeholder 2">
            <a:extLst>
              <a:ext uri="{FF2B5EF4-FFF2-40B4-BE49-F238E27FC236}">
                <a16:creationId xmlns:a16="http://schemas.microsoft.com/office/drawing/2014/main" id="{24B7ABCF-8206-47A8-837A-051FE1BA4BAD}"/>
              </a:ext>
            </a:extLst>
          </p:cNvPr>
          <p:cNvSpPr>
            <a:spLocks noGrp="1"/>
          </p:cNvSpPr>
          <p:nvPr>
            <p:ph idx="1"/>
          </p:nvPr>
        </p:nvSpPr>
        <p:spPr>
          <a:xfrm>
            <a:off x="1400175" y="2909888"/>
            <a:ext cx="15487650" cy="6457785"/>
          </a:xfrm>
        </p:spPr>
        <p:txBody>
          <a:bodyPr/>
          <a:lstStyle/>
          <a:p>
            <a:pPr marL="0" indent="0">
              <a:lnSpc>
                <a:spcPct val="100000"/>
              </a:lnSpc>
              <a:buNone/>
            </a:pPr>
            <a:r>
              <a:rPr lang="en-GB" sz="4000"/>
              <a:t>Group work:</a:t>
            </a:r>
          </a:p>
          <a:p>
            <a:pPr lvl="1">
              <a:lnSpc>
                <a:spcPct val="100000"/>
              </a:lnSpc>
            </a:pPr>
            <a:r>
              <a:rPr lang="en-GB" sz="4000"/>
              <a:t>What is psychosocial wellbeing?</a:t>
            </a:r>
          </a:p>
          <a:p>
            <a:pPr lvl="1">
              <a:lnSpc>
                <a:spcPct val="100000"/>
              </a:lnSpc>
            </a:pPr>
            <a:r>
              <a:rPr lang="en-GB" sz="4000"/>
              <a:t>What is resilience?</a:t>
            </a:r>
          </a:p>
          <a:p>
            <a:pPr lvl="1">
              <a:lnSpc>
                <a:spcPct val="100000"/>
              </a:lnSpc>
            </a:pPr>
            <a:r>
              <a:rPr lang="en-GB" sz="4000"/>
              <a:t>What key mental health and psychosocial activities have you been implementing?</a:t>
            </a:r>
          </a:p>
          <a:p>
            <a:pPr lvl="1">
              <a:lnSpc>
                <a:spcPct val="100000"/>
              </a:lnSpc>
            </a:pPr>
            <a:r>
              <a:rPr lang="en-GB" sz="4000"/>
              <a:t>What is meant by a community-based MHPSS approach?</a:t>
            </a:r>
          </a:p>
          <a:p>
            <a:endParaRPr lang="en-GB"/>
          </a:p>
        </p:txBody>
      </p:sp>
    </p:spTree>
    <p:extLst>
      <p:ext uri="{BB962C8B-B14F-4D97-AF65-F5344CB8AC3E}">
        <p14:creationId xmlns:p14="http://schemas.microsoft.com/office/powerpoint/2010/main" val="427477197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400175" y="1584325"/>
            <a:ext cx="15487650" cy="1071193"/>
          </a:xfrm>
        </p:spPr>
        <p:txBody>
          <a:bodyPr>
            <a:normAutofit/>
          </a:bodyPr>
          <a:lstStyle/>
          <a:p>
            <a:r>
              <a:rPr lang="da-DK" sz="6000" b="1" err="1"/>
              <a:t>Tailor</a:t>
            </a:r>
            <a:r>
              <a:rPr lang="da-DK" sz="6000" b="1"/>
              <a:t> it to </a:t>
            </a:r>
            <a:r>
              <a:rPr lang="da-DK" sz="6000" b="1" err="1"/>
              <a:t>your</a:t>
            </a:r>
            <a:r>
              <a:rPr lang="da-DK" sz="6000" b="1"/>
              <a:t> </a:t>
            </a:r>
            <a:r>
              <a:rPr lang="da-DK" sz="6000" b="1" err="1"/>
              <a:t>programme</a:t>
            </a:r>
            <a:endParaRPr lang="en-GB" sz="6000" b="1"/>
          </a:p>
        </p:txBody>
      </p:sp>
      <p:sp>
        <p:nvSpPr>
          <p:cNvPr id="3" name="Content Placeholder 2">
            <a:extLst>
              <a:ext uri="{FF2B5EF4-FFF2-40B4-BE49-F238E27FC236}">
                <a16:creationId xmlns:a16="http://schemas.microsoft.com/office/drawing/2014/main" id="{24B7ABCF-8206-47A8-837A-051FE1BA4BAD}"/>
              </a:ext>
            </a:extLst>
          </p:cNvPr>
          <p:cNvSpPr>
            <a:spLocks noGrp="1"/>
          </p:cNvSpPr>
          <p:nvPr>
            <p:ph idx="1"/>
          </p:nvPr>
        </p:nvSpPr>
        <p:spPr>
          <a:xfrm>
            <a:off x="1400175" y="2909888"/>
            <a:ext cx="15487650" cy="6457785"/>
          </a:xfrm>
        </p:spPr>
        <p:txBody>
          <a:bodyPr>
            <a:normAutofit fontScale="85000" lnSpcReduction="20000"/>
          </a:bodyPr>
          <a:lstStyle/>
          <a:p>
            <a:pPr>
              <a:lnSpc>
                <a:spcPct val="120000"/>
              </a:lnSpc>
            </a:pPr>
            <a:r>
              <a:rPr lang="en-GB" sz="4000"/>
              <a:t>The objectives and indicators developed for each level are phrased in such a way that they can be tailored to specific programmes – that, is, for a particular type of target group or problem</a:t>
            </a:r>
          </a:p>
          <a:p>
            <a:pPr>
              <a:lnSpc>
                <a:spcPct val="120000"/>
              </a:lnSpc>
            </a:pPr>
            <a:r>
              <a:rPr lang="en-GB" sz="4000"/>
              <a:t>You can use this Indicator Guide as a roadmap to help you in developing an M&amp;E framework and indicators that will be most relevant for your own programme</a:t>
            </a:r>
          </a:p>
          <a:p>
            <a:pPr>
              <a:lnSpc>
                <a:spcPct val="120000"/>
              </a:lnSpc>
            </a:pPr>
            <a:r>
              <a:rPr lang="en-GB" sz="4000"/>
              <a:t>It is important to consider your specific programme (e.g., target group, activities, cultural context) in using this indicator guide. You can:  </a:t>
            </a:r>
          </a:p>
          <a:p>
            <a:pPr lvl="1">
              <a:lnSpc>
                <a:spcPct val="120000"/>
              </a:lnSpc>
            </a:pPr>
            <a:r>
              <a:rPr lang="en-GB" sz="3400"/>
              <a:t>pick and choose from the objectives and indicators in this guide;</a:t>
            </a:r>
          </a:p>
          <a:p>
            <a:pPr lvl="1">
              <a:lnSpc>
                <a:spcPct val="120000"/>
              </a:lnSpc>
            </a:pPr>
            <a:r>
              <a:rPr lang="en-GB" sz="3400"/>
              <a:t>use the objectives and indicators as written or adapt them as needed; and/or</a:t>
            </a:r>
          </a:p>
          <a:p>
            <a:pPr lvl="1">
              <a:lnSpc>
                <a:spcPct val="120000"/>
              </a:lnSpc>
            </a:pPr>
            <a:r>
              <a:rPr lang="en-GB" sz="3400"/>
              <a:t>develop your own objectives and indicators for your particular programme</a:t>
            </a:r>
          </a:p>
        </p:txBody>
      </p:sp>
    </p:spTree>
    <p:extLst>
      <p:ext uri="{BB962C8B-B14F-4D97-AF65-F5344CB8AC3E}">
        <p14:creationId xmlns:p14="http://schemas.microsoft.com/office/powerpoint/2010/main" val="186648575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400175" y="1584325"/>
            <a:ext cx="15487650" cy="1071193"/>
          </a:xfrm>
        </p:spPr>
        <p:txBody>
          <a:bodyPr>
            <a:normAutofit/>
          </a:bodyPr>
          <a:lstStyle/>
          <a:p>
            <a:r>
              <a:rPr lang="da-DK" sz="6000" b="1" err="1"/>
              <a:t>Structure</a:t>
            </a:r>
            <a:r>
              <a:rPr lang="da-DK" sz="6000" b="1"/>
              <a:t> of the guide</a:t>
            </a:r>
            <a:endParaRPr lang="en-GB" sz="6000" b="1"/>
          </a:p>
        </p:txBody>
      </p:sp>
      <p:graphicFrame>
        <p:nvGraphicFramePr>
          <p:cNvPr id="6" name="Content Placeholder 5">
            <a:extLst>
              <a:ext uri="{FF2B5EF4-FFF2-40B4-BE49-F238E27FC236}">
                <a16:creationId xmlns:a16="http://schemas.microsoft.com/office/drawing/2014/main" id="{434A634A-5D96-49E7-BD1B-DC88932458C1}"/>
              </a:ext>
            </a:extLst>
          </p:cNvPr>
          <p:cNvGraphicFramePr>
            <a:graphicFrameLocks noGrp="1"/>
          </p:cNvGraphicFramePr>
          <p:nvPr>
            <p:ph idx="1"/>
            <p:extLst>
              <p:ext uri="{D42A27DB-BD31-4B8C-83A1-F6EECF244321}">
                <p14:modId xmlns:p14="http://schemas.microsoft.com/office/powerpoint/2010/main" val="2092900083"/>
              </p:ext>
            </p:extLst>
          </p:nvPr>
        </p:nvGraphicFramePr>
        <p:xfrm>
          <a:off x="2389342" y="4684733"/>
          <a:ext cx="13869444" cy="4121063"/>
        </p:xfrm>
        <a:graphic>
          <a:graphicData uri="http://schemas.openxmlformats.org/drawingml/2006/table">
            <a:tbl>
              <a:tblPr firstRow="1" bandRow="1">
                <a:tableStyleId>{5C22544A-7EE6-4342-B048-85BDC9FD1C3A}</a:tableStyleId>
              </a:tblPr>
              <a:tblGrid>
                <a:gridCol w="3467361">
                  <a:extLst>
                    <a:ext uri="{9D8B030D-6E8A-4147-A177-3AD203B41FA5}">
                      <a16:colId xmlns:a16="http://schemas.microsoft.com/office/drawing/2014/main" val="20000"/>
                    </a:ext>
                  </a:extLst>
                </a:gridCol>
                <a:gridCol w="3467361">
                  <a:extLst>
                    <a:ext uri="{9D8B030D-6E8A-4147-A177-3AD203B41FA5}">
                      <a16:colId xmlns:a16="http://schemas.microsoft.com/office/drawing/2014/main" val="20001"/>
                    </a:ext>
                  </a:extLst>
                </a:gridCol>
                <a:gridCol w="3467361">
                  <a:extLst>
                    <a:ext uri="{9D8B030D-6E8A-4147-A177-3AD203B41FA5}">
                      <a16:colId xmlns:a16="http://schemas.microsoft.com/office/drawing/2014/main" val="20002"/>
                    </a:ext>
                  </a:extLst>
                </a:gridCol>
                <a:gridCol w="3467361">
                  <a:extLst>
                    <a:ext uri="{9D8B030D-6E8A-4147-A177-3AD203B41FA5}">
                      <a16:colId xmlns:a16="http://schemas.microsoft.com/office/drawing/2014/main" val="20003"/>
                    </a:ext>
                  </a:extLst>
                </a:gridCol>
              </a:tblGrid>
              <a:tr h="1909120">
                <a:tc>
                  <a:txBody>
                    <a:bodyPr/>
                    <a:lstStyle/>
                    <a:p>
                      <a:pPr algn="ctr"/>
                      <a:r>
                        <a:rPr lang="en-US" sz="3200">
                          <a:solidFill>
                            <a:schemeClr val="bg2"/>
                          </a:solidFill>
                          <a:latin typeface="Open Sans" panose="020B0606030504020204" pitchFamily="34" charset="0"/>
                          <a:ea typeface="Open Sans" panose="020B0606030504020204" pitchFamily="34" charset="0"/>
                          <a:cs typeface="Open Sans" panose="020B0606030504020204" pitchFamily="34" charset="0"/>
                        </a:rPr>
                        <a:t>Outcome 1: Capacity</a:t>
                      </a:r>
                      <a:r>
                        <a:rPr lang="en-US" sz="3200" baseline="0">
                          <a:solidFill>
                            <a:schemeClr val="bg2"/>
                          </a:solidFill>
                          <a:latin typeface="Open Sans" panose="020B0606030504020204" pitchFamily="34" charset="0"/>
                          <a:ea typeface="Open Sans" panose="020B0606030504020204" pitchFamily="34" charset="0"/>
                          <a:cs typeface="Open Sans" panose="020B0606030504020204" pitchFamily="34" charset="0"/>
                        </a:rPr>
                        <a:t> building</a:t>
                      </a:r>
                      <a:endParaRPr lang="en-US" sz="3200">
                        <a:solidFill>
                          <a:schemeClr val="bg2"/>
                        </a:solidFill>
                        <a:latin typeface="Open Sans" panose="020B0606030504020204" pitchFamily="34" charset="0"/>
                        <a:ea typeface="Open Sans" panose="020B0606030504020204" pitchFamily="34" charset="0"/>
                        <a:cs typeface="Open Sans" panose="020B0606030504020204" pitchFamily="34" charset="0"/>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18355E"/>
                    </a:solidFill>
                  </a:tcPr>
                </a:tc>
                <a:tc>
                  <a:txBody>
                    <a:bodyPr/>
                    <a:lstStyle/>
                    <a:p>
                      <a:pPr algn="ctr"/>
                      <a:r>
                        <a:rPr lang="en-US" sz="3200">
                          <a:solidFill>
                            <a:schemeClr val="bg2"/>
                          </a:solidFill>
                          <a:latin typeface="Open Sans" panose="020B0606030504020204" pitchFamily="34" charset="0"/>
                          <a:ea typeface="Open Sans" panose="020B0606030504020204" pitchFamily="34" charset="0"/>
                          <a:cs typeface="Open Sans" panose="020B0606030504020204" pitchFamily="34" charset="0"/>
                        </a:rPr>
                        <a:t>Outcome 2: Caring for staff and volunteers </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272AB"/>
                    </a:solidFill>
                  </a:tcPr>
                </a:tc>
                <a:tc>
                  <a:txBody>
                    <a:bodyPr/>
                    <a:lstStyle/>
                    <a:p>
                      <a:pPr algn="ctr"/>
                      <a:r>
                        <a:rPr lang="en-US" sz="3200">
                          <a:solidFill>
                            <a:schemeClr val="bg2"/>
                          </a:solidFill>
                          <a:latin typeface="Open Sans" panose="020B0606030504020204" pitchFamily="34" charset="0"/>
                          <a:ea typeface="Open Sans" panose="020B0606030504020204" pitchFamily="34" charset="0"/>
                          <a:cs typeface="Open Sans" panose="020B0606030504020204" pitchFamily="34" charset="0"/>
                        </a:rPr>
                        <a:t>Outcome 3:</a:t>
                      </a:r>
                    </a:p>
                    <a:p>
                      <a:pPr algn="ctr"/>
                      <a:r>
                        <a:rPr lang="en-US" sz="3200">
                          <a:solidFill>
                            <a:schemeClr val="bg2"/>
                          </a:solidFill>
                          <a:latin typeface="Open Sans" panose="020B0606030504020204" pitchFamily="34" charset="0"/>
                          <a:ea typeface="Open Sans" panose="020B0606030504020204" pitchFamily="34" charset="0"/>
                          <a:cs typeface="Open Sans" panose="020B0606030504020204" pitchFamily="34" charset="0"/>
                        </a:rPr>
                        <a:t>PS service</a:t>
                      </a:r>
                      <a:r>
                        <a:rPr lang="en-US" sz="3200" baseline="0">
                          <a:solidFill>
                            <a:schemeClr val="bg2"/>
                          </a:solidFill>
                          <a:latin typeface="Open Sans" panose="020B0606030504020204" pitchFamily="34" charset="0"/>
                          <a:ea typeface="Open Sans" panose="020B0606030504020204" pitchFamily="34" charset="0"/>
                          <a:cs typeface="Open Sans" panose="020B0606030504020204" pitchFamily="34" charset="0"/>
                        </a:rPr>
                        <a:t> provision</a:t>
                      </a:r>
                      <a:endParaRPr lang="en-US" sz="3200">
                        <a:solidFill>
                          <a:schemeClr val="bg2"/>
                        </a:solidFill>
                        <a:latin typeface="Open Sans" panose="020B0606030504020204" pitchFamily="34" charset="0"/>
                        <a:ea typeface="Open Sans" panose="020B0606030504020204" pitchFamily="34" charset="0"/>
                        <a:cs typeface="Open Sans" panose="020B0606030504020204" pitchFamily="34" charset="0"/>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8C8C8C"/>
                    </a:solidFill>
                  </a:tcPr>
                </a:tc>
                <a:tc>
                  <a:txBody>
                    <a:bodyPr/>
                    <a:lstStyle/>
                    <a:p>
                      <a:pPr algn="ctr"/>
                      <a:r>
                        <a:rPr lang="en-US" sz="3200">
                          <a:solidFill>
                            <a:schemeClr val="bg2"/>
                          </a:solidFill>
                          <a:latin typeface="Open Sans" panose="020B0606030504020204" pitchFamily="34" charset="0"/>
                          <a:ea typeface="Open Sans" panose="020B0606030504020204" pitchFamily="34" charset="0"/>
                          <a:cs typeface="Open Sans" panose="020B0606030504020204" pitchFamily="34" charset="0"/>
                        </a:rPr>
                        <a:t>Outcome 4: Community engagement</a:t>
                      </a: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B2B2B2"/>
                    </a:solidFill>
                  </a:tcPr>
                </a:tc>
                <a:extLst>
                  <a:ext uri="{0D108BD9-81ED-4DB2-BD59-A6C34878D82A}">
                    <a16:rowId xmlns:a16="http://schemas.microsoft.com/office/drawing/2014/main" val="10000"/>
                  </a:ext>
                </a:extLst>
              </a:tr>
              <a:tr h="2211943">
                <a:tc>
                  <a:txBody>
                    <a:bodyPr/>
                    <a:lstStyle/>
                    <a:p>
                      <a:pPr algn="ctr"/>
                      <a:r>
                        <a:rPr lang="en-US" sz="3200">
                          <a:solidFill>
                            <a:schemeClr val="bg2"/>
                          </a:solidFill>
                          <a:latin typeface="Open Sans" panose="020B0606030504020204" pitchFamily="34" charset="0"/>
                          <a:ea typeface="Open Sans" panose="020B0606030504020204" pitchFamily="34" charset="0"/>
                          <a:cs typeface="Open Sans" panose="020B0606030504020204" pitchFamily="34" charset="0"/>
                        </a:rPr>
                        <a:t>Outputs</a:t>
                      </a:r>
                      <a:r>
                        <a:rPr lang="en-US" sz="3200" baseline="0">
                          <a:solidFill>
                            <a:schemeClr val="bg2"/>
                          </a:solidFill>
                          <a:latin typeface="Open Sans" panose="020B0606030504020204" pitchFamily="34" charset="0"/>
                          <a:ea typeface="Open Sans" panose="020B0606030504020204" pitchFamily="34" charset="0"/>
                          <a:cs typeface="Open Sans" panose="020B0606030504020204" pitchFamily="34" charset="0"/>
                        </a:rPr>
                        <a:t> for outcome 1</a:t>
                      </a:r>
                      <a:endParaRPr lang="en-US" sz="3200">
                        <a:solidFill>
                          <a:schemeClr val="bg2"/>
                        </a:solidFill>
                        <a:latin typeface="Open Sans" panose="020B0606030504020204" pitchFamily="34" charset="0"/>
                        <a:ea typeface="Open Sans" panose="020B0606030504020204" pitchFamily="34" charset="0"/>
                        <a:cs typeface="Open Sans" panose="020B0606030504020204" pitchFamily="34" charset="0"/>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18355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3200">
                          <a:solidFill>
                            <a:schemeClr val="bg2"/>
                          </a:solidFill>
                          <a:latin typeface="Open Sans" panose="020B0606030504020204" pitchFamily="34" charset="0"/>
                          <a:ea typeface="Open Sans" panose="020B0606030504020204" pitchFamily="34" charset="0"/>
                          <a:cs typeface="Open Sans" panose="020B0606030504020204" pitchFamily="34" charset="0"/>
                        </a:rPr>
                        <a:t>Outputs</a:t>
                      </a:r>
                      <a:r>
                        <a:rPr lang="en-US" sz="3200" baseline="0">
                          <a:solidFill>
                            <a:schemeClr val="bg2"/>
                          </a:solidFill>
                          <a:latin typeface="Open Sans" panose="020B0606030504020204" pitchFamily="34" charset="0"/>
                          <a:ea typeface="Open Sans" panose="020B0606030504020204" pitchFamily="34" charset="0"/>
                          <a:cs typeface="Open Sans" panose="020B0606030504020204" pitchFamily="34" charset="0"/>
                        </a:rPr>
                        <a:t> for outcome 2</a:t>
                      </a:r>
                      <a:endParaRPr lang="en-US" sz="3200">
                        <a:solidFill>
                          <a:schemeClr val="bg2"/>
                        </a:solidFill>
                        <a:latin typeface="Open Sans" panose="020B0606030504020204" pitchFamily="34" charset="0"/>
                        <a:ea typeface="Open Sans" panose="020B0606030504020204" pitchFamily="34" charset="0"/>
                        <a:cs typeface="Open Sans" panose="020B0606030504020204" pitchFamily="34" charset="0"/>
                      </a:endParaRPr>
                    </a:p>
                    <a:p>
                      <a:pPr algn="ctr"/>
                      <a:endParaRPr lang="en-US" sz="3200">
                        <a:solidFill>
                          <a:schemeClr val="bg2"/>
                        </a:solidFill>
                        <a:latin typeface="Open Sans" panose="020B0606030504020204" pitchFamily="34" charset="0"/>
                        <a:ea typeface="Open Sans" panose="020B0606030504020204" pitchFamily="34" charset="0"/>
                        <a:cs typeface="Open Sans" panose="020B0606030504020204" pitchFamily="34" charset="0"/>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272AB"/>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3200">
                          <a:solidFill>
                            <a:schemeClr val="bg2"/>
                          </a:solidFill>
                          <a:latin typeface="Open Sans" panose="020B0606030504020204" pitchFamily="34" charset="0"/>
                          <a:ea typeface="Open Sans" panose="020B0606030504020204" pitchFamily="34" charset="0"/>
                          <a:cs typeface="Open Sans" panose="020B0606030504020204" pitchFamily="34" charset="0"/>
                        </a:rPr>
                        <a:t>Outputs</a:t>
                      </a:r>
                      <a:r>
                        <a:rPr lang="en-US" sz="3200" baseline="0">
                          <a:solidFill>
                            <a:schemeClr val="bg2"/>
                          </a:solidFill>
                          <a:latin typeface="Open Sans" panose="020B0606030504020204" pitchFamily="34" charset="0"/>
                          <a:ea typeface="Open Sans" panose="020B0606030504020204" pitchFamily="34" charset="0"/>
                          <a:cs typeface="Open Sans" panose="020B0606030504020204" pitchFamily="34" charset="0"/>
                        </a:rPr>
                        <a:t> for outcome 3</a:t>
                      </a:r>
                      <a:endParaRPr lang="en-US" sz="3200">
                        <a:solidFill>
                          <a:schemeClr val="bg2"/>
                        </a:solidFill>
                        <a:latin typeface="Open Sans" panose="020B0606030504020204" pitchFamily="34" charset="0"/>
                        <a:ea typeface="Open Sans" panose="020B0606030504020204" pitchFamily="34" charset="0"/>
                        <a:cs typeface="Open Sans" panose="020B0606030504020204" pitchFamily="34" charset="0"/>
                      </a:endParaRPr>
                    </a:p>
                    <a:p>
                      <a:pPr algn="ctr"/>
                      <a:endParaRPr lang="en-US" sz="3200">
                        <a:solidFill>
                          <a:schemeClr val="bg2"/>
                        </a:solidFill>
                        <a:latin typeface="Open Sans" panose="020B0606030504020204" pitchFamily="34" charset="0"/>
                        <a:ea typeface="Open Sans" panose="020B0606030504020204" pitchFamily="34" charset="0"/>
                        <a:cs typeface="Open Sans" panose="020B0606030504020204" pitchFamily="34" charset="0"/>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8C8C8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3200">
                          <a:solidFill>
                            <a:schemeClr val="bg2"/>
                          </a:solidFill>
                          <a:latin typeface="Open Sans" panose="020B0606030504020204" pitchFamily="34" charset="0"/>
                          <a:ea typeface="Open Sans" panose="020B0606030504020204" pitchFamily="34" charset="0"/>
                          <a:cs typeface="Open Sans" panose="020B0606030504020204" pitchFamily="34" charset="0"/>
                        </a:rPr>
                        <a:t>Outputs</a:t>
                      </a:r>
                      <a:r>
                        <a:rPr lang="en-US" sz="3200" baseline="0">
                          <a:solidFill>
                            <a:schemeClr val="bg2"/>
                          </a:solidFill>
                          <a:latin typeface="Open Sans" panose="020B0606030504020204" pitchFamily="34" charset="0"/>
                          <a:ea typeface="Open Sans" panose="020B0606030504020204" pitchFamily="34" charset="0"/>
                          <a:cs typeface="Open Sans" panose="020B0606030504020204" pitchFamily="34" charset="0"/>
                        </a:rPr>
                        <a:t> for outcome 4</a:t>
                      </a:r>
                      <a:endParaRPr lang="en-US" sz="3200">
                        <a:solidFill>
                          <a:schemeClr val="bg2"/>
                        </a:solidFill>
                        <a:latin typeface="Open Sans" panose="020B0606030504020204" pitchFamily="34" charset="0"/>
                        <a:ea typeface="Open Sans" panose="020B0606030504020204" pitchFamily="34" charset="0"/>
                        <a:cs typeface="Open Sans" panose="020B0606030504020204" pitchFamily="34" charset="0"/>
                      </a:endParaRPr>
                    </a:p>
                    <a:p>
                      <a:pPr algn="ctr"/>
                      <a:endParaRPr lang="en-US" sz="3200">
                        <a:solidFill>
                          <a:schemeClr val="bg2"/>
                        </a:solidFill>
                        <a:latin typeface="Open Sans" panose="020B0606030504020204" pitchFamily="34" charset="0"/>
                        <a:ea typeface="Open Sans" panose="020B0606030504020204" pitchFamily="34" charset="0"/>
                        <a:cs typeface="Open Sans" panose="020B0606030504020204" pitchFamily="34" charset="0"/>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B2B2B2"/>
                    </a:solidFill>
                  </a:tcPr>
                </a:tc>
                <a:extLst>
                  <a:ext uri="{0D108BD9-81ED-4DB2-BD59-A6C34878D82A}">
                    <a16:rowId xmlns:a16="http://schemas.microsoft.com/office/drawing/2014/main" val="10001"/>
                  </a:ext>
                </a:extLst>
              </a:tr>
            </a:tbl>
          </a:graphicData>
        </a:graphic>
      </p:graphicFrame>
      <p:graphicFrame>
        <p:nvGraphicFramePr>
          <p:cNvPr id="7" name="Table 6">
            <a:extLst>
              <a:ext uri="{FF2B5EF4-FFF2-40B4-BE49-F238E27FC236}">
                <a16:creationId xmlns:a16="http://schemas.microsoft.com/office/drawing/2014/main" id="{53F1984C-FE1D-4DFB-8B25-64F4D652B17C}"/>
              </a:ext>
            </a:extLst>
          </p:cNvPr>
          <p:cNvGraphicFramePr>
            <a:graphicFrameLocks noGrp="1"/>
          </p:cNvGraphicFramePr>
          <p:nvPr>
            <p:extLst>
              <p:ext uri="{D42A27DB-BD31-4B8C-83A1-F6EECF244321}">
                <p14:modId xmlns:p14="http://schemas.microsoft.com/office/powerpoint/2010/main" val="138904575"/>
              </p:ext>
            </p:extLst>
          </p:nvPr>
        </p:nvGraphicFramePr>
        <p:xfrm>
          <a:off x="7319140" y="2867159"/>
          <a:ext cx="3649720" cy="1495962"/>
        </p:xfrm>
        <a:graphic>
          <a:graphicData uri="http://schemas.openxmlformats.org/drawingml/2006/table">
            <a:tbl>
              <a:tblPr firstRow="1" bandRow="1">
                <a:tableStyleId>{5C22544A-7EE6-4342-B048-85BDC9FD1C3A}</a:tableStyleId>
              </a:tblPr>
              <a:tblGrid>
                <a:gridCol w="3649720">
                  <a:extLst>
                    <a:ext uri="{9D8B030D-6E8A-4147-A177-3AD203B41FA5}">
                      <a16:colId xmlns:a16="http://schemas.microsoft.com/office/drawing/2014/main" val="20000"/>
                    </a:ext>
                  </a:extLst>
                </a:gridCol>
              </a:tblGrid>
              <a:tr h="1495962">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US" sz="4000" b="1">
                          <a:solidFill>
                            <a:schemeClr val="bg2"/>
                          </a:solidFill>
                          <a:latin typeface="Open Sans" panose="020B0606030504020204" pitchFamily="34" charset="0"/>
                          <a:ea typeface="Open Sans" panose="020B0606030504020204" pitchFamily="34" charset="0"/>
                          <a:cs typeface="Open Sans" panose="020B0606030504020204" pitchFamily="34" charset="0"/>
                        </a:rPr>
                        <a:t>Goal</a:t>
                      </a:r>
                    </a:p>
                  </a:txBody>
                  <a:tcPr anchor="ctr">
                    <a:lnL w="12700" cmpd="sng">
                      <a:noFill/>
                    </a:lnL>
                    <a:lnR w="12700" cmpd="sng">
                      <a:noFill/>
                    </a:lnR>
                    <a:lnT w="12700" cmpd="sng">
                      <a:noFill/>
                    </a:lnT>
                    <a:lnB w="38100" cmpd="sng">
                      <a:noFill/>
                    </a:lnB>
                    <a:solidFill>
                      <a:srgbClr val="18355E"/>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76749989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400175" y="1584325"/>
            <a:ext cx="15487650" cy="1071193"/>
          </a:xfrm>
        </p:spPr>
        <p:txBody>
          <a:bodyPr>
            <a:normAutofit/>
          </a:bodyPr>
          <a:lstStyle/>
          <a:p>
            <a:r>
              <a:rPr lang="da-DK" sz="6000" b="1"/>
              <a:t>Output </a:t>
            </a:r>
            <a:r>
              <a:rPr lang="da-DK" sz="6000" b="1" err="1"/>
              <a:t>objectives</a:t>
            </a:r>
            <a:endParaRPr lang="en-GB" sz="6000" b="1"/>
          </a:p>
        </p:txBody>
      </p:sp>
      <p:sp>
        <p:nvSpPr>
          <p:cNvPr id="3" name="Content Placeholder 2">
            <a:extLst>
              <a:ext uri="{FF2B5EF4-FFF2-40B4-BE49-F238E27FC236}">
                <a16:creationId xmlns:a16="http://schemas.microsoft.com/office/drawing/2014/main" id="{24B7ABCF-8206-47A8-837A-051FE1BA4BAD}"/>
              </a:ext>
            </a:extLst>
          </p:cNvPr>
          <p:cNvSpPr>
            <a:spLocks noGrp="1"/>
          </p:cNvSpPr>
          <p:nvPr>
            <p:ph idx="1"/>
          </p:nvPr>
        </p:nvSpPr>
        <p:spPr>
          <a:xfrm>
            <a:off x="1400175" y="2909888"/>
            <a:ext cx="15487650" cy="6457785"/>
          </a:xfrm>
        </p:spPr>
        <p:txBody>
          <a:bodyPr>
            <a:normAutofit/>
          </a:bodyPr>
          <a:lstStyle/>
          <a:p>
            <a:pPr>
              <a:lnSpc>
                <a:spcPct val="120000"/>
              </a:lnSpc>
            </a:pPr>
            <a:r>
              <a:rPr lang="en-GB" sz="4000"/>
              <a:t>Output objectives and indicators have been developed for each outcome.  </a:t>
            </a:r>
          </a:p>
          <a:p>
            <a:pPr>
              <a:lnSpc>
                <a:spcPct val="120000"/>
              </a:lnSpc>
            </a:pPr>
            <a:r>
              <a:rPr lang="en-GB" sz="4000"/>
              <a:t>The outputs relate to various approaches and activities commonly implemented in IFRC PS programmes.  </a:t>
            </a:r>
          </a:p>
          <a:p>
            <a:pPr>
              <a:lnSpc>
                <a:spcPct val="120000"/>
              </a:lnSpc>
            </a:pPr>
            <a:r>
              <a:rPr lang="en-GB" sz="4000"/>
              <a:t>Consider the focus of your own programme – the target group, needs being addressed and activities – when choosing outputs and corresponding indicators from this guide, or in developing your own.</a:t>
            </a:r>
          </a:p>
        </p:txBody>
      </p:sp>
    </p:spTree>
    <p:extLst>
      <p:ext uri="{BB962C8B-B14F-4D97-AF65-F5344CB8AC3E}">
        <p14:creationId xmlns:p14="http://schemas.microsoft.com/office/powerpoint/2010/main" val="248366461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400175" y="920915"/>
            <a:ext cx="15487650" cy="1071193"/>
          </a:xfrm>
        </p:spPr>
        <p:txBody>
          <a:bodyPr>
            <a:normAutofit fontScale="90000"/>
          </a:bodyPr>
          <a:lstStyle/>
          <a:p>
            <a:r>
              <a:rPr lang="da-DK" sz="6000" b="1"/>
              <a:t>Using the </a:t>
            </a:r>
            <a:r>
              <a:rPr lang="da-DK" sz="6000" b="1" err="1"/>
              <a:t>indicator</a:t>
            </a:r>
            <a:r>
              <a:rPr lang="da-DK" sz="6000" b="1"/>
              <a:t> guide: </a:t>
            </a:r>
            <a:br>
              <a:rPr lang="da-DK" sz="6000" b="1"/>
            </a:br>
            <a:r>
              <a:rPr lang="da-DK" sz="3600" b="1" u="sng"/>
              <a:t>Step by step: </a:t>
            </a:r>
            <a:endParaRPr lang="en-GB" sz="3600" b="1" u="sng"/>
          </a:p>
        </p:txBody>
      </p:sp>
      <p:sp>
        <p:nvSpPr>
          <p:cNvPr id="3" name="Content Placeholder 2">
            <a:extLst>
              <a:ext uri="{FF2B5EF4-FFF2-40B4-BE49-F238E27FC236}">
                <a16:creationId xmlns:a16="http://schemas.microsoft.com/office/drawing/2014/main" id="{24B7ABCF-8206-47A8-837A-051FE1BA4BAD}"/>
              </a:ext>
            </a:extLst>
          </p:cNvPr>
          <p:cNvSpPr>
            <a:spLocks noGrp="1"/>
          </p:cNvSpPr>
          <p:nvPr>
            <p:ph idx="1"/>
          </p:nvPr>
        </p:nvSpPr>
        <p:spPr>
          <a:xfrm>
            <a:off x="1400175" y="2524878"/>
            <a:ext cx="15487650" cy="6457785"/>
          </a:xfrm>
        </p:spPr>
        <p:txBody>
          <a:bodyPr>
            <a:normAutofit fontScale="70000" lnSpcReduction="20000"/>
          </a:bodyPr>
          <a:lstStyle/>
          <a:p>
            <a:pPr>
              <a:lnSpc>
                <a:spcPct val="120000"/>
              </a:lnSpc>
            </a:pPr>
            <a:r>
              <a:rPr lang="en-GB" sz="4000" b="1"/>
              <a:t>Select your goal:</a:t>
            </a:r>
            <a:r>
              <a:rPr lang="en-GB" sz="4000"/>
              <a:t>  The programme might be a stand-alone PS programme or a component in a larger programme. Define the goal based on needs assessment and the </a:t>
            </a:r>
            <a:r>
              <a:rPr lang="en-GB" sz="4000" err="1"/>
              <a:t>longterm</a:t>
            </a:r>
            <a:r>
              <a:rPr lang="en-GB" sz="4000"/>
              <a:t> impact the whole programme wish to achieve. </a:t>
            </a:r>
          </a:p>
          <a:p>
            <a:pPr>
              <a:lnSpc>
                <a:spcPct val="120000"/>
              </a:lnSpc>
            </a:pPr>
            <a:r>
              <a:rPr lang="en-GB" sz="4000" b="1"/>
              <a:t>Select Outcomes:  </a:t>
            </a:r>
            <a:r>
              <a:rPr lang="en-GB" sz="4000"/>
              <a:t>Look over the key outcomes to determine how they may relate to your programme.  Consider outcomes for both the target beneficiaries and the NS staff and volunteers Consider how to tailor the outcomes and indicators to </a:t>
            </a:r>
            <a:r>
              <a:rPr lang="en-GB" sz="4000" u="sng"/>
              <a:t>your target group</a:t>
            </a:r>
            <a:r>
              <a:rPr lang="en-GB" sz="4000"/>
              <a:t>, </a:t>
            </a:r>
            <a:r>
              <a:rPr lang="en-GB" sz="4000" u="sng"/>
              <a:t>programme approach </a:t>
            </a:r>
            <a:r>
              <a:rPr lang="en-GB" sz="4000"/>
              <a:t>and </a:t>
            </a:r>
            <a:r>
              <a:rPr lang="en-GB" sz="4000" u="sng"/>
              <a:t>specific context</a:t>
            </a:r>
            <a:r>
              <a:rPr lang="en-GB" sz="4000"/>
              <a:t>.  Remember the outcomes and indicators are not an exhaustive list! </a:t>
            </a:r>
          </a:p>
          <a:p>
            <a:pPr>
              <a:lnSpc>
                <a:spcPct val="120000"/>
              </a:lnSpc>
            </a:pPr>
            <a:r>
              <a:rPr lang="en-GB" sz="4000" b="1"/>
              <a:t>Select Outputs: </a:t>
            </a:r>
            <a:r>
              <a:rPr lang="en-GB" sz="4000"/>
              <a:t>For each outcome, review the outputs and indicators to see how they may relate to your programme and its specific activities. Remember to consider activities you will implement related to VP/protection and care for NS volunteers.  Then consider how to adapt relevant outputs and indicators to your programme, and what additional outputs and indicators you may want to develop.</a:t>
            </a:r>
          </a:p>
        </p:txBody>
      </p:sp>
    </p:spTree>
    <p:extLst>
      <p:ext uri="{BB962C8B-B14F-4D97-AF65-F5344CB8AC3E}">
        <p14:creationId xmlns:p14="http://schemas.microsoft.com/office/powerpoint/2010/main" val="293753141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400175" y="1584325"/>
            <a:ext cx="15487650" cy="1071193"/>
          </a:xfrm>
        </p:spPr>
        <p:txBody>
          <a:bodyPr>
            <a:normAutofit fontScale="90000"/>
          </a:bodyPr>
          <a:lstStyle/>
          <a:p>
            <a:r>
              <a:rPr lang="da-DK" sz="6000" b="1"/>
              <a:t>All </a:t>
            </a:r>
            <a:r>
              <a:rPr lang="da-DK" sz="6000" b="1" err="1"/>
              <a:t>objective</a:t>
            </a:r>
            <a:r>
              <a:rPr lang="da-DK" sz="6000" b="1"/>
              <a:t> statements have </a:t>
            </a:r>
            <a:r>
              <a:rPr lang="da-DK" sz="6000" b="1" err="1"/>
              <a:t>corresponding</a:t>
            </a:r>
            <a:r>
              <a:rPr lang="da-DK" sz="6000" b="1"/>
              <a:t> </a:t>
            </a:r>
            <a:r>
              <a:rPr lang="da-DK" sz="6000" b="1" err="1"/>
              <a:t>indicators</a:t>
            </a:r>
            <a:r>
              <a:rPr lang="da-DK" sz="6000" b="1"/>
              <a:t> and MOV</a:t>
            </a:r>
            <a:endParaRPr lang="en-GB" sz="6000" b="1"/>
          </a:p>
        </p:txBody>
      </p:sp>
      <p:graphicFrame>
        <p:nvGraphicFramePr>
          <p:cNvPr id="7" name="Table 7">
            <a:extLst>
              <a:ext uri="{FF2B5EF4-FFF2-40B4-BE49-F238E27FC236}">
                <a16:creationId xmlns:a16="http://schemas.microsoft.com/office/drawing/2014/main" id="{6DED078D-BE87-46E4-AF2E-AC9F4E2A0BCD}"/>
              </a:ext>
            </a:extLst>
          </p:cNvPr>
          <p:cNvGraphicFramePr>
            <a:graphicFrameLocks noGrp="1"/>
          </p:cNvGraphicFramePr>
          <p:nvPr>
            <p:extLst>
              <p:ext uri="{D42A27DB-BD31-4B8C-83A1-F6EECF244321}">
                <p14:modId xmlns:p14="http://schemas.microsoft.com/office/powerpoint/2010/main" val="1389424732"/>
              </p:ext>
            </p:extLst>
          </p:nvPr>
        </p:nvGraphicFramePr>
        <p:xfrm>
          <a:off x="1542755" y="3359260"/>
          <a:ext cx="15487650" cy="6072064"/>
        </p:xfrm>
        <a:graphic>
          <a:graphicData uri="http://schemas.openxmlformats.org/drawingml/2006/table">
            <a:tbl>
              <a:tblPr firstRow="1" bandRow="1">
                <a:tableStyleId>{5C22544A-7EE6-4342-B048-85BDC9FD1C3A}</a:tableStyleId>
              </a:tblPr>
              <a:tblGrid>
                <a:gridCol w="5162550">
                  <a:extLst>
                    <a:ext uri="{9D8B030D-6E8A-4147-A177-3AD203B41FA5}">
                      <a16:colId xmlns:a16="http://schemas.microsoft.com/office/drawing/2014/main" val="3284241121"/>
                    </a:ext>
                  </a:extLst>
                </a:gridCol>
                <a:gridCol w="6016543">
                  <a:extLst>
                    <a:ext uri="{9D8B030D-6E8A-4147-A177-3AD203B41FA5}">
                      <a16:colId xmlns:a16="http://schemas.microsoft.com/office/drawing/2014/main" val="3027574663"/>
                    </a:ext>
                  </a:extLst>
                </a:gridCol>
                <a:gridCol w="4308557">
                  <a:extLst>
                    <a:ext uri="{9D8B030D-6E8A-4147-A177-3AD203B41FA5}">
                      <a16:colId xmlns:a16="http://schemas.microsoft.com/office/drawing/2014/main" val="808915623"/>
                    </a:ext>
                  </a:extLst>
                </a:gridCol>
              </a:tblGrid>
              <a:tr h="579694">
                <a:tc>
                  <a:txBody>
                    <a:bodyPr/>
                    <a:lstStyle/>
                    <a:p>
                      <a:r>
                        <a:rPr lang="da-DK" sz="2800" err="1">
                          <a:solidFill>
                            <a:schemeClr val="bg2"/>
                          </a:solidFill>
                          <a:latin typeface="Open Sans" panose="020B0606030504020204" pitchFamily="34" charset="0"/>
                          <a:ea typeface="Open Sans" panose="020B0606030504020204" pitchFamily="34" charset="0"/>
                          <a:cs typeface="Open Sans" panose="020B0606030504020204" pitchFamily="34" charset="0"/>
                        </a:rPr>
                        <a:t>Outcome</a:t>
                      </a:r>
                      <a:endParaRPr lang="en-GB" sz="2800">
                        <a:solidFill>
                          <a:schemeClr val="bg2"/>
                        </a:solidFill>
                        <a:latin typeface="Open Sans" panose="020B0606030504020204" pitchFamily="34" charset="0"/>
                        <a:ea typeface="Open Sans" panose="020B0606030504020204" pitchFamily="34" charset="0"/>
                        <a:cs typeface="Open Sans" panose="020B0606030504020204" pitchFamily="34" charset="0"/>
                      </a:endParaRPr>
                    </a:p>
                  </a:txBody>
                  <a:tcPr/>
                </a:tc>
                <a:tc>
                  <a:txBody>
                    <a:bodyPr/>
                    <a:lstStyle/>
                    <a:p>
                      <a:r>
                        <a:rPr lang="da-DK" sz="2800" err="1">
                          <a:solidFill>
                            <a:schemeClr val="bg2"/>
                          </a:solidFill>
                          <a:latin typeface="Open Sans" panose="020B0606030504020204" pitchFamily="34" charset="0"/>
                          <a:ea typeface="Open Sans" panose="020B0606030504020204" pitchFamily="34" charset="0"/>
                          <a:cs typeface="Open Sans" panose="020B0606030504020204" pitchFamily="34" charset="0"/>
                        </a:rPr>
                        <a:t>Indicators</a:t>
                      </a:r>
                      <a:endParaRPr lang="en-GB" sz="2800">
                        <a:solidFill>
                          <a:schemeClr val="bg2"/>
                        </a:solidFill>
                        <a:latin typeface="Open Sans" panose="020B0606030504020204" pitchFamily="34" charset="0"/>
                        <a:ea typeface="Open Sans" panose="020B0606030504020204" pitchFamily="34" charset="0"/>
                        <a:cs typeface="Open Sans" panose="020B0606030504020204" pitchFamily="34" charset="0"/>
                      </a:endParaRPr>
                    </a:p>
                  </a:txBody>
                  <a:tcPr/>
                </a:tc>
                <a:tc>
                  <a:txBody>
                    <a:bodyPr/>
                    <a:lstStyle/>
                    <a:p>
                      <a:r>
                        <a:rPr lang="da-DK" sz="2800" err="1">
                          <a:solidFill>
                            <a:schemeClr val="bg2"/>
                          </a:solidFill>
                          <a:latin typeface="Open Sans" panose="020B0606030504020204" pitchFamily="34" charset="0"/>
                          <a:ea typeface="Open Sans" panose="020B0606030504020204" pitchFamily="34" charset="0"/>
                          <a:cs typeface="Open Sans" panose="020B0606030504020204" pitchFamily="34" charset="0"/>
                        </a:rPr>
                        <a:t>MoV</a:t>
                      </a:r>
                      <a:endParaRPr lang="en-GB" sz="2800">
                        <a:solidFill>
                          <a:schemeClr val="bg2"/>
                        </a:solidFill>
                        <a:latin typeface="Open Sans" panose="020B0606030504020204" pitchFamily="34" charset="0"/>
                        <a:ea typeface="Open Sans" panose="020B0606030504020204" pitchFamily="34" charset="0"/>
                        <a:cs typeface="Open Sans" panose="020B0606030504020204" pitchFamily="34" charset="0"/>
                      </a:endParaRPr>
                    </a:p>
                  </a:txBody>
                  <a:tcPr/>
                </a:tc>
                <a:extLst>
                  <a:ext uri="{0D108BD9-81ED-4DB2-BD59-A6C34878D82A}">
                    <a16:rowId xmlns:a16="http://schemas.microsoft.com/office/drawing/2014/main" val="2045094303"/>
                  </a:ext>
                </a:extLst>
              </a:tr>
              <a:tr h="1190710">
                <a:tc rowSpan="4">
                  <a:txBody>
                    <a:bodyPr/>
                    <a:lstStyle/>
                    <a:p>
                      <a:r>
                        <a:rPr lang="en-GB" sz="2800">
                          <a:latin typeface="Open Sans" panose="020B0606030504020204" pitchFamily="34" charset="0"/>
                          <a:ea typeface="Open Sans" panose="020B0606030504020204" pitchFamily="34" charset="0"/>
                          <a:cs typeface="Open Sans" panose="020B0606030504020204" pitchFamily="34" charset="0"/>
                        </a:rPr>
                        <a:t>A supportive and caring working environment is achieved and sustained for volunteers in the PS programme.</a:t>
                      </a:r>
                    </a:p>
                  </a:txBody>
                  <a:tcPr/>
                </a:tc>
                <a:tc>
                  <a:txBody>
                    <a:bodyPr/>
                    <a:lstStyle/>
                    <a:p>
                      <a:pPr>
                        <a:spcAft>
                          <a:spcPts val="0"/>
                        </a:spcAft>
                      </a:pPr>
                      <a:r>
                        <a:rPr lang="en-US" sz="1800" b="1">
                          <a:effectLst/>
                          <a:latin typeface="Open Sans" panose="020B0606030504020204" pitchFamily="34" charset="0"/>
                          <a:ea typeface="Open Sans" panose="020B0606030504020204" pitchFamily="34" charset="0"/>
                          <a:cs typeface="Open Sans" panose="020B0606030504020204" pitchFamily="34" charset="0"/>
                        </a:rPr>
                        <a:t>Awareness of caring working environment</a:t>
                      </a:r>
                      <a:endParaRPr lang="da-DK" sz="1800" b="1">
                        <a:effectLst/>
                        <a:latin typeface="Open Sans" panose="020B0606030504020204" pitchFamily="34" charset="0"/>
                        <a:ea typeface="Open Sans" panose="020B0606030504020204" pitchFamily="34" charset="0"/>
                        <a:cs typeface="Open Sans" panose="020B0606030504020204" pitchFamily="34" charset="0"/>
                      </a:endParaRPr>
                    </a:p>
                    <a:p>
                      <a:pPr marL="285750" indent="-285750">
                        <a:spcAft>
                          <a:spcPts val="0"/>
                        </a:spcAft>
                        <a:buFont typeface="Arial" panose="020B0604020202020204" pitchFamily="34" charset="0"/>
                        <a:buChar char="•"/>
                      </a:pPr>
                      <a:r>
                        <a:rPr lang="en-US" sz="1800">
                          <a:effectLst/>
                          <a:latin typeface="Open Sans" panose="020B0606030504020204" pitchFamily="34" charset="0"/>
                          <a:ea typeface="Open Sans" panose="020B0606030504020204" pitchFamily="34" charset="0"/>
                          <a:cs typeface="Open Sans" panose="020B0606030504020204" pitchFamily="34" charset="0"/>
                        </a:rPr>
                        <a:t>% of NS managers, staff and volunteers aware of their NS self and team care policies, procedures and resources (e.g., materials, referrals) for volunteers.</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56891" marR="56891" marT="0" marB="0"/>
                </a:tc>
                <a:tc>
                  <a:txBody>
                    <a:bodyPr/>
                    <a:lstStyle/>
                    <a:p>
                      <a:pPr>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Caring for Volunteers Tools*</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56891" marR="56891" marT="0" marB="0"/>
                </a:tc>
                <a:extLst>
                  <a:ext uri="{0D108BD9-81ED-4DB2-BD59-A6C34878D82A}">
                    <a16:rowId xmlns:a16="http://schemas.microsoft.com/office/drawing/2014/main" val="924208524"/>
                  </a:ext>
                </a:extLst>
              </a:tr>
              <a:tr h="1190710">
                <a:tc vMerge="1">
                  <a:txBody>
                    <a:bodyPr/>
                    <a:lstStyle/>
                    <a:p>
                      <a:endParaRPr lang="en-GB"/>
                    </a:p>
                  </a:txBody>
                  <a:tcPr/>
                </a:tc>
                <a:tc>
                  <a:txBody>
                    <a:bodyPr/>
                    <a:lstStyle/>
                    <a:p>
                      <a:pPr>
                        <a:spcAft>
                          <a:spcPts val="0"/>
                        </a:spcAft>
                      </a:pPr>
                      <a:r>
                        <a:rPr lang="en-US" sz="1800" b="1">
                          <a:effectLst/>
                          <a:latin typeface="Open Sans" panose="020B0606030504020204" pitchFamily="34" charset="0"/>
                          <a:ea typeface="Open Sans" panose="020B0606030504020204" pitchFamily="34" charset="0"/>
                          <a:cs typeface="Open Sans" panose="020B0606030504020204" pitchFamily="34" charset="0"/>
                        </a:rPr>
                        <a:t>Volunteer satisfaction </a:t>
                      </a:r>
                      <a:endParaRPr lang="da-DK" sz="1800" b="1">
                        <a:effectLst/>
                        <a:latin typeface="Open Sans" panose="020B0606030504020204" pitchFamily="34" charset="0"/>
                        <a:ea typeface="Open Sans" panose="020B0606030504020204" pitchFamily="34" charset="0"/>
                        <a:cs typeface="Open Sans" panose="020B0606030504020204" pitchFamily="34" charset="0"/>
                      </a:endParaRPr>
                    </a:p>
                    <a:p>
                      <a:pPr marL="285750" indent="-285750">
                        <a:spcAft>
                          <a:spcPts val="0"/>
                        </a:spcAft>
                        <a:buFont typeface="Arial" panose="020B0604020202020204" pitchFamily="34" charset="0"/>
                        <a:buChar char="•"/>
                      </a:pPr>
                      <a:r>
                        <a:rPr lang="en-US" sz="1800">
                          <a:effectLst/>
                          <a:latin typeface="Open Sans" panose="020B0606030504020204" pitchFamily="34" charset="0"/>
                          <a:ea typeface="Open Sans" panose="020B0606030504020204" pitchFamily="34" charset="0"/>
                          <a:cs typeface="Open Sans" panose="020B0606030504020204" pitchFamily="34" charset="0"/>
                        </a:rPr>
                        <a:t>Volunteers report satisfaction with self and team care support from their NS.</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p>
                      <a:pPr marL="285750" indent="-285750">
                        <a:spcAft>
                          <a:spcPts val="0"/>
                        </a:spcAft>
                        <a:buFont typeface="Arial" panose="020B0604020202020204" pitchFamily="34" charset="0"/>
                        <a:buChar char="•"/>
                      </a:pPr>
                      <a:r>
                        <a:rPr lang="en-US" sz="1800">
                          <a:effectLst/>
                          <a:latin typeface="Open Sans" panose="020B0606030504020204" pitchFamily="34" charset="0"/>
                          <a:ea typeface="Open Sans" panose="020B0606030504020204" pitchFamily="34" charset="0"/>
                          <a:cs typeface="Open Sans" panose="020B0606030504020204" pitchFamily="34" charset="0"/>
                        </a:rPr>
                        <a:t>Volunteers report feeling supported by managers and team members in their work.</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p>
                      <a:pPr marL="285750" indent="-285750">
                        <a:spcAft>
                          <a:spcPts val="0"/>
                        </a:spcAft>
                        <a:buFont typeface="Arial" panose="020B0604020202020204" pitchFamily="34" charset="0"/>
                        <a:buChar char="•"/>
                      </a:pPr>
                      <a:r>
                        <a:rPr lang="en-US" sz="1800">
                          <a:effectLst/>
                          <a:latin typeface="Open Sans" panose="020B0606030504020204" pitchFamily="34" charset="0"/>
                          <a:ea typeface="Open Sans" panose="020B0606030504020204" pitchFamily="34" charset="0"/>
                          <a:cs typeface="Open Sans" panose="020B0606030504020204" pitchFamily="34" charset="0"/>
                        </a:rPr>
                        <a:t>Volunteers report a caring and supportive working environment in their NS.</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56891" marR="56891" marT="0" marB="0"/>
                </a:tc>
                <a:tc>
                  <a:txBody>
                    <a:bodyPr/>
                    <a:lstStyle/>
                    <a:p>
                      <a:pPr>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Caring for Volunteers Tools</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p>
                      <a:pPr>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Focus group discussions</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p>
                      <a:pPr>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Case Studies</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56891" marR="56891" marT="0" marB="0"/>
                </a:tc>
                <a:extLst>
                  <a:ext uri="{0D108BD9-81ED-4DB2-BD59-A6C34878D82A}">
                    <a16:rowId xmlns:a16="http://schemas.microsoft.com/office/drawing/2014/main" val="3309710169"/>
                  </a:ext>
                </a:extLst>
              </a:tr>
              <a:tr h="1190710">
                <a:tc vMerge="1">
                  <a:txBody>
                    <a:bodyPr/>
                    <a:lstStyle/>
                    <a:p>
                      <a:endParaRPr lang="en-GB"/>
                    </a:p>
                  </a:txBody>
                  <a:tcPr/>
                </a:tc>
                <a:tc>
                  <a:txBody>
                    <a:bodyPr/>
                    <a:lstStyle/>
                    <a:p>
                      <a:pPr>
                        <a:spcAft>
                          <a:spcPts val="0"/>
                        </a:spcAft>
                      </a:pPr>
                      <a:r>
                        <a:rPr lang="en-US" sz="1800" b="1">
                          <a:effectLst/>
                          <a:latin typeface="Open Sans" panose="020B0606030504020204" pitchFamily="34" charset="0"/>
                          <a:ea typeface="Open Sans" panose="020B0606030504020204" pitchFamily="34" charset="0"/>
                          <a:cs typeface="Open Sans" panose="020B0606030504020204" pitchFamily="34" charset="0"/>
                        </a:rPr>
                        <a:t>Volunteer utilization</a:t>
                      </a:r>
                      <a:endParaRPr lang="da-DK" sz="1800" b="1">
                        <a:effectLst/>
                        <a:latin typeface="Open Sans" panose="020B0606030504020204" pitchFamily="34" charset="0"/>
                        <a:ea typeface="Open Sans" panose="020B0606030504020204" pitchFamily="34" charset="0"/>
                        <a:cs typeface="Open Sans" panose="020B0606030504020204" pitchFamily="34" charset="0"/>
                      </a:endParaRPr>
                    </a:p>
                    <a:p>
                      <a:pPr marL="285750" indent="-285750">
                        <a:spcAft>
                          <a:spcPts val="0"/>
                        </a:spcAft>
                        <a:buFont typeface="Arial" panose="020B0604020202020204" pitchFamily="34" charset="0"/>
                        <a:buChar char="•"/>
                      </a:pPr>
                      <a:r>
                        <a:rPr lang="en-US" sz="1800">
                          <a:effectLst/>
                          <a:latin typeface="Open Sans" panose="020B0606030504020204" pitchFamily="34" charset="0"/>
                          <a:ea typeface="Open Sans" panose="020B0606030504020204" pitchFamily="34" charset="0"/>
                          <a:cs typeface="Open Sans" panose="020B0606030504020204" pitchFamily="34" charset="0"/>
                        </a:rPr>
                        <a:t>% of volunteers utilizing self and team care strategies (e.g., peer support, personal supervision, learned stress management skills).</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56891" marR="56891" marT="0" marB="0"/>
                </a:tc>
                <a:tc>
                  <a:txBody>
                    <a:bodyPr/>
                    <a:lstStyle/>
                    <a:p>
                      <a:pPr>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Caring for Volunteers Tools</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56891" marR="56891" marT="0" marB="0"/>
                </a:tc>
                <a:extLst>
                  <a:ext uri="{0D108BD9-81ED-4DB2-BD59-A6C34878D82A}">
                    <a16:rowId xmlns:a16="http://schemas.microsoft.com/office/drawing/2014/main" val="4024151946"/>
                  </a:ext>
                </a:extLst>
              </a:tr>
              <a:tr h="1190710">
                <a:tc vMerge="1">
                  <a:txBody>
                    <a:bodyPr/>
                    <a:lstStyle/>
                    <a:p>
                      <a:endParaRPr lang="en-GB"/>
                    </a:p>
                  </a:txBody>
                  <a:tcPr/>
                </a:tc>
                <a:tc>
                  <a:txBody>
                    <a:bodyPr/>
                    <a:lstStyle/>
                    <a:p>
                      <a:pPr>
                        <a:spcAft>
                          <a:spcPts val="0"/>
                        </a:spcAft>
                      </a:pPr>
                      <a:r>
                        <a:rPr lang="en-US" sz="1800" b="1">
                          <a:effectLst/>
                          <a:latin typeface="Open Sans" panose="020B0606030504020204" pitchFamily="34" charset="0"/>
                          <a:ea typeface="Open Sans" panose="020B0606030504020204" pitchFamily="34" charset="0"/>
                          <a:cs typeface="Open Sans" panose="020B0606030504020204" pitchFamily="34" charset="0"/>
                        </a:rPr>
                        <a:t>Volunteer change in self- and team-care capacity</a:t>
                      </a:r>
                      <a:endParaRPr lang="da-DK" sz="1800" b="1">
                        <a:effectLst/>
                        <a:latin typeface="Open Sans" panose="020B0606030504020204" pitchFamily="34" charset="0"/>
                        <a:ea typeface="Open Sans" panose="020B0606030504020204" pitchFamily="34" charset="0"/>
                        <a:cs typeface="Open Sans" panose="020B0606030504020204" pitchFamily="34" charset="0"/>
                      </a:endParaRPr>
                    </a:p>
                    <a:p>
                      <a:pPr marL="285750" indent="-285750">
                        <a:spcAft>
                          <a:spcPts val="0"/>
                        </a:spcAft>
                        <a:buFont typeface="Arial" panose="020B0604020202020204" pitchFamily="34" charset="0"/>
                        <a:buChar char="•"/>
                      </a:pPr>
                      <a:r>
                        <a:rPr lang="en-US" sz="1800">
                          <a:effectLst/>
                          <a:latin typeface="Open Sans" panose="020B0606030504020204" pitchFamily="34" charset="0"/>
                          <a:ea typeface="Open Sans" panose="020B0606030504020204" pitchFamily="34" charset="0"/>
                          <a:cs typeface="Open Sans" panose="020B0606030504020204" pitchFamily="34" charset="0"/>
                        </a:rPr>
                        <a:t>% of volunteers reporting change in ability to recognize and manage stress within themselves and their team.</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56891" marR="56891" marT="0" marB="0"/>
                </a:tc>
                <a:tc>
                  <a:txBody>
                    <a:bodyPr/>
                    <a:lstStyle/>
                    <a:p>
                      <a:pPr>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Caring for Volunteers Tools</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56891" marR="56891" marT="0" marB="0"/>
                </a:tc>
                <a:extLst>
                  <a:ext uri="{0D108BD9-81ED-4DB2-BD59-A6C34878D82A}">
                    <a16:rowId xmlns:a16="http://schemas.microsoft.com/office/drawing/2014/main" val="387355801"/>
                  </a:ext>
                </a:extLst>
              </a:tr>
            </a:tbl>
          </a:graphicData>
        </a:graphic>
      </p:graphicFrame>
    </p:spTree>
    <p:extLst>
      <p:ext uri="{BB962C8B-B14F-4D97-AF65-F5344CB8AC3E}">
        <p14:creationId xmlns:p14="http://schemas.microsoft.com/office/powerpoint/2010/main" val="237177736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400175" y="1584325"/>
            <a:ext cx="15487650" cy="1071193"/>
          </a:xfrm>
        </p:spPr>
        <p:txBody>
          <a:bodyPr>
            <a:normAutofit/>
          </a:bodyPr>
          <a:lstStyle/>
          <a:p>
            <a:r>
              <a:rPr lang="da-DK" sz="6000" b="1" err="1"/>
              <a:t>Relevance</a:t>
            </a:r>
            <a:r>
              <a:rPr lang="da-DK" sz="6000" b="1"/>
              <a:t> to </a:t>
            </a:r>
            <a:r>
              <a:rPr lang="da-DK" sz="6000" b="1" err="1"/>
              <a:t>your</a:t>
            </a:r>
            <a:r>
              <a:rPr lang="da-DK" sz="6000" b="1"/>
              <a:t> </a:t>
            </a:r>
            <a:r>
              <a:rPr lang="da-DK" sz="6000" b="1" err="1"/>
              <a:t>programme</a:t>
            </a:r>
            <a:r>
              <a:rPr lang="da-DK" sz="6000" b="1"/>
              <a:t>?</a:t>
            </a:r>
            <a:endParaRPr lang="en-GB" sz="6000" b="1"/>
          </a:p>
        </p:txBody>
      </p:sp>
      <p:sp>
        <p:nvSpPr>
          <p:cNvPr id="3" name="Content Placeholder 2">
            <a:extLst>
              <a:ext uri="{FF2B5EF4-FFF2-40B4-BE49-F238E27FC236}">
                <a16:creationId xmlns:a16="http://schemas.microsoft.com/office/drawing/2014/main" id="{24B7ABCF-8206-47A8-837A-051FE1BA4BAD}"/>
              </a:ext>
            </a:extLst>
          </p:cNvPr>
          <p:cNvSpPr>
            <a:spLocks noGrp="1"/>
          </p:cNvSpPr>
          <p:nvPr>
            <p:ph idx="1"/>
          </p:nvPr>
        </p:nvSpPr>
        <p:spPr>
          <a:xfrm>
            <a:off x="1400175" y="2909888"/>
            <a:ext cx="15487650" cy="6457785"/>
          </a:xfrm>
        </p:spPr>
        <p:txBody>
          <a:bodyPr>
            <a:normAutofit/>
          </a:bodyPr>
          <a:lstStyle/>
          <a:p>
            <a:pPr marL="0" indent="0">
              <a:lnSpc>
                <a:spcPct val="120000"/>
              </a:lnSpc>
              <a:buNone/>
            </a:pPr>
            <a:r>
              <a:rPr lang="en-GB" sz="4000" b="1"/>
              <a:t>Individual work</a:t>
            </a:r>
          </a:p>
          <a:p>
            <a:pPr>
              <a:lnSpc>
                <a:spcPct val="120000"/>
              </a:lnSpc>
            </a:pPr>
            <a:r>
              <a:rPr lang="en-GB" sz="4000"/>
              <a:t>Go through the indicator guide and see if there are any objective statements and indicators that you find could be applicable or adapted for a programme you are currently working on.</a:t>
            </a:r>
          </a:p>
        </p:txBody>
      </p:sp>
    </p:spTree>
    <p:extLst>
      <p:ext uri="{BB962C8B-B14F-4D97-AF65-F5344CB8AC3E}">
        <p14:creationId xmlns:p14="http://schemas.microsoft.com/office/powerpoint/2010/main" val="258532444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8F0DBBA-0DF4-8245-8BD0-00D2ED7BB6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793"/>
            <a:ext cx="18419630" cy="10522745"/>
          </a:xfrm>
          <a:prstGeom prst="rect">
            <a:avLst/>
          </a:prstGeom>
        </p:spPr>
      </p:pic>
      <p:pic>
        <p:nvPicPr>
          <p:cNvPr id="9" name="Picture 8">
            <a:extLst>
              <a:ext uri="{FF2B5EF4-FFF2-40B4-BE49-F238E27FC236}">
                <a16:creationId xmlns:a16="http://schemas.microsoft.com/office/drawing/2014/main" id="{7BFA9AB6-5BC3-3941-BC33-EC39141D79CA}"/>
              </a:ext>
            </a:extLst>
          </p:cNvPr>
          <p:cNvPicPr>
            <a:picLocks noChangeAspect="1"/>
          </p:cNvPicPr>
          <p:nvPr/>
        </p:nvPicPr>
        <p:blipFill rotWithShape="1">
          <a:blip r:embed="rId4"/>
          <a:srcRect l="6019" t="4804" r="19676" b="5325"/>
          <a:stretch/>
        </p:blipFill>
        <p:spPr>
          <a:xfrm>
            <a:off x="364333" y="1099418"/>
            <a:ext cx="10371965" cy="8363103"/>
          </a:xfrm>
          <a:prstGeom prst="rect">
            <a:avLst/>
          </a:prstGeom>
        </p:spPr>
      </p:pic>
      <p:pic>
        <p:nvPicPr>
          <p:cNvPr id="11" name="Picture 10">
            <a:extLst>
              <a:ext uri="{FF2B5EF4-FFF2-40B4-BE49-F238E27FC236}">
                <a16:creationId xmlns:a16="http://schemas.microsoft.com/office/drawing/2014/main" id="{A57E75EC-2CBC-8F42-9988-CF5890DFF1A2}"/>
              </a:ext>
            </a:extLst>
          </p:cNvPr>
          <p:cNvPicPr>
            <a:picLocks noChangeAspect="1"/>
          </p:cNvPicPr>
          <p:nvPr/>
        </p:nvPicPr>
        <p:blipFill>
          <a:blip r:embed="rId5"/>
          <a:stretch>
            <a:fillRect/>
          </a:stretch>
        </p:blipFill>
        <p:spPr>
          <a:xfrm>
            <a:off x="2416210" y="1908176"/>
            <a:ext cx="6207773" cy="6193632"/>
          </a:xfrm>
          <a:prstGeom prst="rect">
            <a:avLst/>
          </a:prstGeom>
        </p:spPr>
      </p:pic>
      <p:pic>
        <p:nvPicPr>
          <p:cNvPr id="15" name="Picture 14">
            <a:extLst>
              <a:ext uri="{FF2B5EF4-FFF2-40B4-BE49-F238E27FC236}">
                <a16:creationId xmlns:a16="http://schemas.microsoft.com/office/drawing/2014/main" id="{844C3A4E-6E63-7842-8263-006676E25117}"/>
              </a:ext>
            </a:extLst>
          </p:cNvPr>
          <p:cNvPicPr>
            <a:picLocks noChangeAspect="1"/>
          </p:cNvPicPr>
          <p:nvPr/>
        </p:nvPicPr>
        <p:blipFill>
          <a:blip r:embed="rId6"/>
          <a:stretch>
            <a:fillRect/>
          </a:stretch>
        </p:blipFill>
        <p:spPr>
          <a:xfrm>
            <a:off x="10736297" y="3909046"/>
            <a:ext cx="7187372" cy="3154377"/>
          </a:xfrm>
          <a:prstGeom prst="rect">
            <a:avLst/>
          </a:prstGeom>
        </p:spPr>
      </p:pic>
      <p:pic>
        <p:nvPicPr>
          <p:cNvPr id="17" name="Picture 16">
            <a:extLst>
              <a:ext uri="{FF2B5EF4-FFF2-40B4-BE49-F238E27FC236}">
                <a16:creationId xmlns:a16="http://schemas.microsoft.com/office/drawing/2014/main" id="{E59B7195-E4A9-F744-BDC7-49C79FEEB1C8}"/>
              </a:ext>
            </a:extLst>
          </p:cNvPr>
          <p:cNvPicPr>
            <a:picLocks noChangeAspect="1"/>
          </p:cNvPicPr>
          <p:nvPr/>
        </p:nvPicPr>
        <p:blipFill>
          <a:blip r:embed="rId7"/>
          <a:stretch>
            <a:fillRect/>
          </a:stretch>
        </p:blipFill>
        <p:spPr>
          <a:xfrm>
            <a:off x="10736297" y="7384381"/>
            <a:ext cx="3486150" cy="419100"/>
          </a:xfrm>
          <a:prstGeom prst="rect">
            <a:avLst/>
          </a:prstGeom>
        </p:spPr>
      </p:pic>
      <p:sp>
        <p:nvSpPr>
          <p:cNvPr id="2" name="TextBox 1">
            <a:extLst>
              <a:ext uri="{FF2B5EF4-FFF2-40B4-BE49-F238E27FC236}">
                <a16:creationId xmlns:a16="http://schemas.microsoft.com/office/drawing/2014/main" id="{73586A82-2A46-3346-9B9E-4B78D85F6495}"/>
              </a:ext>
            </a:extLst>
          </p:cNvPr>
          <p:cNvSpPr txBox="1"/>
          <p:nvPr/>
        </p:nvSpPr>
        <p:spPr>
          <a:xfrm>
            <a:off x="10542233" y="8267005"/>
            <a:ext cx="7360427" cy="1938992"/>
          </a:xfrm>
          <a:prstGeom prst="rect">
            <a:avLst/>
          </a:prstGeom>
          <a:noFill/>
        </p:spPr>
        <p:txBody>
          <a:bodyPr wrap="square" rtlCol="0">
            <a:spAutoFit/>
          </a:bodyPr>
          <a:lstStyle/>
          <a:p>
            <a:r>
              <a:rPr lang="en-US" sz="2400" b="1">
                <a:solidFill>
                  <a:srgbClr val="28B4C3"/>
                </a:solidFill>
                <a:effectLst>
                  <a:outerShdw blurRad="38100" dist="38100" dir="2700000" algn="tl">
                    <a:srgbClr val="000000">
                      <a:alpha val="43137"/>
                    </a:srgbClr>
                  </a:outerShdw>
                </a:effectLst>
                <a:latin typeface="+mj-lt"/>
              </a:rPr>
              <a:t>Alison Schafer, Sarah Harrison, Brandon Gray, Ananda </a:t>
            </a:r>
            <a:r>
              <a:rPr lang="en-US" sz="2400" b="1" err="1">
                <a:solidFill>
                  <a:srgbClr val="28B4C3"/>
                </a:solidFill>
                <a:effectLst>
                  <a:outerShdw blurRad="38100" dist="38100" dir="2700000" algn="tl">
                    <a:srgbClr val="000000">
                      <a:alpha val="43137"/>
                    </a:srgbClr>
                  </a:outerShdw>
                </a:effectLst>
                <a:latin typeface="+mj-lt"/>
              </a:rPr>
              <a:t>Galappatti</a:t>
            </a:r>
            <a:r>
              <a:rPr lang="en-US" sz="2400" b="1">
                <a:solidFill>
                  <a:srgbClr val="28B4C3"/>
                </a:solidFill>
                <a:effectLst>
                  <a:outerShdw blurRad="38100" dist="38100" dir="2700000" algn="tl">
                    <a:srgbClr val="000000">
                      <a:alpha val="43137"/>
                    </a:srgbClr>
                  </a:outerShdw>
                </a:effectLst>
                <a:latin typeface="+mj-lt"/>
              </a:rPr>
              <a:t> and Ashley Nemiro</a:t>
            </a:r>
          </a:p>
          <a:p>
            <a:r>
              <a:rPr lang="en-US" sz="2400">
                <a:solidFill>
                  <a:srgbClr val="28B4C3"/>
                </a:solidFill>
                <a:latin typeface="+mj-lt"/>
              </a:rPr>
              <a:t>On behalf of the Inter Agency Standing Committee  Reference Group on Mental Health and Psychosocial Support in Emergency Settings (IASC MHPSS RG)</a:t>
            </a:r>
          </a:p>
        </p:txBody>
      </p:sp>
    </p:spTree>
    <p:extLst>
      <p:ext uri="{BB962C8B-B14F-4D97-AF65-F5344CB8AC3E}">
        <p14:creationId xmlns:p14="http://schemas.microsoft.com/office/powerpoint/2010/main" val="352405544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9" name="Rectangle 38">
            <a:extLst>
              <a:ext uri="{FF2B5EF4-FFF2-40B4-BE49-F238E27FC236}">
                <a16:creationId xmlns:a16="http://schemas.microsoft.com/office/drawing/2014/main" id="{17E7728C-DED4-6A43-BA26-78A9806BBFEF}"/>
              </a:ext>
            </a:extLst>
          </p:cNvPr>
          <p:cNvSpPr/>
          <p:nvPr/>
        </p:nvSpPr>
        <p:spPr>
          <a:xfrm>
            <a:off x="-26985" y="2856182"/>
            <a:ext cx="18314985" cy="648568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20" name="Oval 19">
            <a:extLst>
              <a:ext uri="{FF2B5EF4-FFF2-40B4-BE49-F238E27FC236}">
                <a16:creationId xmlns:a16="http://schemas.microsoft.com/office/drawing/2014/main" id="{39EDC26E-8E53-8B4E-A55E-8D79C2A103AE}"/>
              </a:ext>
            </a:extLst>
          </p:cNvPr>
          <p:cNvSpPr/>
          <p:nvPr/>
        </p:nvSpPr>
        <p:spPr>
          <a:xfrm>
            <a:off x="6858225" y="3815922"/>
            <a:ext cx="4221681" cy="4229396"/>
          </a:xfrm>
          <a:prstGeom prst="ellipse">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23" name="Oval 22">
            <a:extLst>
              <a:ext uri="{FF2B5EF4-FFF2-40B4-BE49-F238E27FC236}">
                <a16:creationId xmlns:a16="http://schemas.microsoft.com/office/drawing/2014/main" id="{4D78B362-28D3-B345-A9E5-04E4FB3DC7B3}"/>
              </a:ext>
            </a:extLst>
          </p:cNvPr>
          <p:cNvSpPr/>
          <p:nvPr/>
        </p:nvSpPr>
        <p:spPr>
          <a:xfrm>
            <a:off x="1159338" y="3844497"/>
            <a:ext cx="4221681" cy="4229396"/>
          </a:xfrm>
          <a:prstGeom prst="ellipse">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3" name="Oval 2">
            <a:extLst>
              <a:ext uri="{FF2B5EF4-FFF2-40B4-BE49-F238E27FC236}">
                <a16:creationId xmlns:a16="http://schemas.microsoft.com/office/drawing/2014/main" id="{EE0C079B-4508-1344-8BEC-4827901424DF}"/>
              </a:ext>
            </a:extLst>
          </p:cNvPr>
          <p:cNvSpPr/>
          <p:nvPr/>
        </p:nvSpPr>
        <p:spPr>
          <a:xfrm>
            <a:off x="12623303" y="3815920"/>
            <a:ext cx="4221681" cy="4229396"/>
          </a:xfrm>
          <a:prstGeom prst="ellipse">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4" name="Date Placeholder 3">
            <a:extLst>
              <a:ext uri="{FF2B5EF4-FFF2-40B4-BE49-F238E27FC236}">
                <a16:creationId xmlns:a16="http://schemas.microsoft.com/office/drawing/2014/main" id="{07FEC79F-5EE6-264A-B55F-9156241874F2}"/>
              </a:ext>
            </a:extLst>
          </p:cNvPr>
          <p:cNvSpPr>
            <a:spLocks noGrp="1"/>
          </p:cNvSpPr>
          <p:nvPr>
            <p:ph type="dt" sz="half" idx="10"/>
          </p:nvPr>
        </p:nvSpPr>
        <p:spPr/>
        <p:txBody>
          <a:bodyPr/>
          <a:lstStyle/>
          <a:p>
            <a:pPr defTabSz="685800" eaLnBrk="1" fontAlgn="auto" hangingPunct="1">
              <a:spcBef>
                <a:spcPts val="0"/>
              </a:spcBef>
              <a:spcAft>
                <a:spcPts val="0"/>
              </a:spcAft>
            </a:pPr>
            <a:fld id="{DCD9F9BF-D269-4020-816F-460E917B7A74}" type="datetime1">
              <a:rPr lang="en-GB">
                <a:solidFill>
                  <a:srgbClr val="272E67"/>
                </a:solidFill>
                <a:latin typeface="Arial"/>
              </a:rPr>
              <a:pPr defTabSz="685800" eaLnBrk="1" fontAlgn="auto" hangingPunct="1">
                <a:spcBef>
                  <a:spcPts val="0"/>
                </a:spcBef>
                <a:spcAft>
                  <a:spcPts val="0"/>
                </a:spcAft>
              </a:pPr>
              <a:t>27/02/2023</a:t>
            </a:fld>
            <a:endParaRPr lang="en-GB">
              <a:solidFill>
                <a:srgbClr val="272E67"/>
              </a:solidFill>
              <a:latin typeface="Arial"/>
            </a:endParaRPr>
          </a:p>
        </p:txBody>
      </p:sp>
      <p:sp>
        <p:nvSpPr>
          <p:cNvPr id="5" name="Footer Placeholder 4">
            <a:extLst>
              <a:ext uri="{FF2B5EF4-FFF2-40B4-BE49-F238E27FC236}">
                <a16:creationId xmlns:a16="http://schemas.microsoft.com/office/drawing/2014/main" id="{30241E02-8F72-984E-9CD2-7E7F13411700}"/>
              </a:ext>
            </a:extLst>
          </p:cNvPr>
          <p:cNvSpPr>
            <a:spLocks noGrp="1"/>
          </p:cNvSpPr>
          <p:nvPr>
            <p:ph type="ftr" sz="quarter" idx="11"/>
          </p:nvPr>
        </p:nvSpPr>
        <p:spPr>
          <a:xfrm>
            <a:off x="1759929" y="9860590"/>
            <a:ext cx="8720205" cy="270000"/>
          </a:xfrm>
        </p:spPr>
        <p:txBody>
          <a:bodyPr/>
          <a:lstStyle/>
          <a:p>
            <a:pPr defTabSz="685800" eaLnBrk="1" fontAlgn="auto" hangingPunct="1">
              <a:spcBef>
                <a:spcPts val="0"/>
              </a:spcBef>
              <a:spcAft>
                <a:spcPts val="0"/>
              </a:spcAft>
            </a:pPr>
            <a:r>
              <a:rPr lang="en-GB">
                <a:solidFill>
                  <a:srgbClr val="272E67"/>
                </a:solidFill>
                <a:latin typeface="Arial"/>
              </a:rPr>
              <a:t>|     The Common Monitoring and Evaluation Framework for MHPSS in Emergency Settings </a:t>
            </a:r>
          </a:p>
        </p:txBody>
      </p:sp>
      <p:sp>
        <p:nvSpPr>
          <p:cNvPr id="6" name="Slide Number Placeholder 5">
            <a:extLst>
              <a:ext uri="{FF2B5EF4-FFF2-40B4-BE49-F238E27FC236}">
                <a16:creationId xmlns:a16="http://schemas.microsoft.com/office/drawing/2014/main" id="{3E93A08E-6113-0E40-8485-AAD3F43370A9}"/>
              </a:ext>
            </a:extLst>
          </p:cNvPr>
          <p:cNvSpPr>
            <a:spLocks noGrp="1"/>
          </p:cNvSpPr>
          <p:nvPr>
            <p:ph type="sldNum" sz="quarter" idx="12"/>
          </p:nvPr>
        </p:nvSpPr>
        <p:spPr/>
        <p:txBody>
          <a:bodyPr/>
          <a:lstStyle/>
          <a:p>
            <a:pPr defTabSz="685800" eaLnBrk="1" fontAlgn="auto" hangingPunct="1">
              <a:spcBef>
                <a:spcPts val="0"/>
              </a:spcBef>
              <a:spcAft>
                <a:spcPts val="0"/>
              </a:spcAft>
            </a:pPr>
            <a:fld id="{A74CE0EA-F3B5-4684-BA10-C594598FDB9C}" type="slidenum">
              <a:rPr lang="en-GB">
                <a:solidFill>
                  <a:prstClr val="black"/>
                </a:solidFill>
                <a:latin typeface="Arial"/>
              </a:rPr>
              <a:pPr defTabSz="685800" eaLnBrk="1" fontAlgn="auto" hangingPunct="1">
                <a:spcBef>
                  <a:spcPts val="0"/>
                </a:spcBef>
                <a:spcAft>
                  <a:spcPts val="0"/>
                </a:spcAft>
              </a:pPr>
              <a:t>47</a:t>
            </a:fld>
            <a:endParaRPr lang="en-GB">
              <a:solidFill>
                <a:prstClr val="black"/>
              </a:solidFill>
              <a:latin typeface="Arial"/>
            </a:endParaRPr>
          </a:p>
        </p:txBody>
      </p:sp>
      <p:sp>
        <p:nvSpPr>
          <p:cNvPr id="9" name="Title 8">
            <a:extLst>
              <a:ext uri="{FF2B5EF4-FFF2-40B4-BE49-F238E27FC236}">
                <a16:creationId xmlns:a16="http://schemas.microsoft.com/office/drawing/2014/main" id="{2C7B92F2-556F-6048-B2EE-636EE430CC1E}"/>
              </a:ext>
            </a:extLst>
          </p:cNvPr>
          <p:cNvSpPr>
            <a:spLocks noGrp="1"/>
          </p:cNvSpPr>
          <p:nvPr>
            <p:ph type="title"/>
          </p:nvPr>
        </p:nvSpPr>
        <p:spPr>
          <a:xfrm>
            <a:off x="503489" y="1650344"/>
            <a:ext cx="12240000" cy="1080000"/>
          </a:xfrm>
        </p:spPr>
        <p:txBody>
          <a:bodyPr anchor="t"/>
          <a:lstStyle/>
          <a:p>
            <a:r>
              <a:rPr lang="en-US" sz="4800">
                <a:solidFill>
                  <a:srgbClr val="272E67"/>
                </a:solidFill>
              </a:rPr>
              <a:t>OVERVIEW</a:t>
            </a:r>
          </a:p>
        </p:txBody>
      </p:sp>
      <p:sp>
        <p:nvSpPr>
          <p:cNvPr id="24" name="TextBox 23">
            <a:extLst>
              <a:ext uri="{FF2B5EF4-FFF2-40B4-BE49-F238E27FC236}">
                <a16:creationId xmlns:a16="http://schemas.microsoft.com/office/drawing/2014/main" id="{46BD80ED-5B0D-7C48-BF09-12B116FA51D7}"/>
              </a:ext>
            </a:extLst>
          </p:cNvPr>
          <p:cNvSpPr txBox="1"/>
          <p:nvPr/>
        </p:nvSpPr>
        <p:spPr>
          <a:xfrm>
            <a:off x="1345700" y="5057561"/>
            <a:ext cx="3973652" cy="1754326"/>
          </a:xfrm>
          <a:prstGeom prst="rect">
            <a:avLst/>
          </a:prstGeom>
          <a:noFill/>
        </p:spPr>
        <p:txBody>
          <a:bodyPr wrap="square" rtlCol="0">
            <a:spAutoFit/>
          </a:bodyPr>
          <a:lstStyle/>
          <a:p>
            <a:pPr algn="ctr" defTabSz="685800" eaLnBrk="1" fontAlgn="auto" hangingPunct="1">
              <a:spcBef>
                <a:spcPts val="0"/>
              </a:spcBef>
              <a:spcAft>
                <a:spcPts val="0"/>
              </a:spcAft>
              <a:buClr>
                <a:srgbClr val="000000"/>
              </a:buClr>
              <a:buSzPts val="4000"/>
            </a:pPr>
            <a:r>
              <a:rPr lang="en-US" sz="3600" b="1">
                <a:solidFill>
                  <a:prstClr val="white"/>
                </a:solidFill>
                <a:latin typeface="Ebrima"/>
                <a:ea typeface="Arial Narrow"/>
                <a:cs typeface="Arial Narrow"/>
                <a:sym typeface="Arial Narrow"/>
              </a:rPr>
              <a:t>What is the IASC Common M&amp;E Framework?</a:t>
            </a:r>
          </a:p>
        </p:txBody>
      </p:sp>
      <p:sp>
        <p:nvSpPr>
          <p:cNvPr id="25" name="TextBox 24">
            <a:extLst>
              <a:ext uri="{FF2B5EF4-FFF2-40B4-BE49-F238E27FC236}">
                <a16:creationId xmlns:a16="http://schemas.microsoft.com/office/drawing/2014/main" id="{6579CEE7-C292-1E47-9697-65D85685695D}"/>
              </a:ext>
            </a:extLst>
          </p:cNvPr>
          <p:cNvSpPr txBox="1"/>
          <p:nvPr/>
        </p:nvSpPr>
        <p:spPr>
          <a:xfrm>
            <a:off x="7047347" y="4639669"/>
            <a:ext cx="3985511" cy="2308324"/>
          </a:xfrm>
          <a:prstGeom prst="rect">
            <a:avLst/>
          </a:prstGeom>
          <a:noFill/>
        </p:spPr>
        <p:txBody>
          <a:bodyPr wrap="square" rtlCol="0">
            <a:spAutoFit/>
          </a:bodyPr>
          <a:lstStyle/>
          <a:p>
            <a:pPr algn="ctr" defTabSz="685800" eaLnBrk="1" fontAlgn="auto" hangingPunct="1">
              <a:spcBef>
                <a:spcPts val="0"/>
              </a:spcBef>
              <a:spcAft>
                <a:spcPts val="0"/>
              </a:spcAft>
            </a:pPr>
            <a:r>
              <a:rPr lang="en-US" sz="3600" b="1">
                <a:solidFill>
                  <a:prstClr val="white"/>
                </a:solidFill>
                <a:latin typeface="Ebrima"/>
              </a:rPr>
              <a:t>How can the IASC Common M&amp;E Framework be used?</a:t>
            </a:r>
          </a:p>
        </p:txBody>
      </p:sp>
      <p:sp>
        <p:nvSpPr>
          <p:cNvPr id="19" name="TextBox 18">
            <a:extLst>
              <a:ext uri="{FF2B5EF4-FFF2-40B4-BE49-F238E27FC236}">
                <a16:creationId xmlns:a16="http://schemas.microsoft.com/office/drawing/2014/main" id="{B0AACFFC-8CAD-0248-8F2A-2EEE54E15C64}"/>
              </a:ext>
            </a:extLst>
          </p:cNvPr>
          <p:cNvSpPr txBox="1"/>
          <p:nvPr/>
        </p:nvSpPr>
        <p:spPr>
          <a:xfrm>
            <a:off x="12894746" y="4969924"/>
            <a:ext cx="3906374" cy="1754326"/>
          </a:xfrm>
          <a:prstGeom prst="rect">
            <a:avLst/>
          </a:prstGeom>
          <a:noFill/>
        </p:spPr>
        <p:txBody>
          <a:bodyPr wrap="square" rtlCol="0">
            <a:spAutoFit/>
          </a:bodyPr>
          <a:lstStyle/>
          <a:p>
            <a:pPr algn="ctr" defTabSz="685800" eaLnBrk="1" fontAlgn="auto" hangingPunct="1">
              <a:spcBef>
                <a:spcPts val="0"/>
              </a:spcBef>
              <a:spcAft>
                <a:spcPts val="0"/>
              </a:spcAft>
            </a:pPr>
            <a:r>
              <a:rPr lang="en-US" sz="3600" b="1">
                <a:solidFill>
                  <a:prstClr val="white"/>
                </a:solidFill>
                <a:latin typeface="Ebrima"/>
              </a:rPr>
              <a:t>What does using the Framework “look like”?</a:t>
            </a:r>
          </a:p>
        </p:txBody>
      </p:sp>
      <p:pic>
        <p:nvPicPr>
          <p:cNvPr id="31" name="Picture 30">
            <a:extLst>
              <a:ext uri="{FF2B5EF4-FFF2-40B4-BE49-F238E27FC236}">
                <a16:creationId xmlns:a16="http://schemas.microsoft.com/office/drawing/2014/main" id="{D6DD7EE8-342A-184E-9623-19CDFADC56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flipV="1">
            <a:off x="-289104" y="1902980"/>
            <a:ext cx="806805" cy="228600"/>
          </a:xfrm>
          <a:prstGeom prst="rect">
            <a:avLst/>
          </a:prstGeom>
        </p:spPr>
      </p:pic>
      <p:sp>
        <p:nvSpPr>
          <p:cNvPr id="26" name="Oval 25">
            <a:extLst>
              <a:ext uri="{FF2B5EF4-FFF2-40B4-BE49-F238E27FC236}">
                <a16:creationId xmlns:a16="http://schemas.microsoft.com/office/drawing/2014/main" id="{E6952760-5C39-1443-BCCB-60217946B708}"/>
              </a:ext>
            </a:extLst>
          </p:cNvPr>
          <p:cNvSpPr/>
          <p:nvPr/>
        </p:nvSpPr>
        <p:spPr>
          <a:xfrm>
            <a:off x="12242360" y="3444445"/>
            <a:ext cx="4906232" cy="4915197"/>
          </a:xfrm>
          <a:prstGeom prst="ellipse">
            <a:avLst/>
          </a:prstGeom>
          <a:noFill/>
          <a:ln>
            <a:solidFill>
              <a:srgbClr val="272E67"/>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27" name="Oval 26">
            <a:extLst>
              <a:ext uri="{FF2B5EF4-FFF2-40B4-BE49-F238E27FC236}">
                <a16:creationId xmlns:a16="http://schemas.microsoft.com/office/drawing/2014/main" id="{96D7104B-0B07-D549-BB2C-43F22B6BEE29}"/>
              </a:ext>
            </a:extLst>
          </p:cNvPr>
          <p:cNvSpPr/>
          <p:nvPr/>
        </p:nvSpPr>
        <p:spPr>
          <a:xfrm>
            <a:off x="6501635" y="3458311"/>
            <a:ext cx="4906232" cy="4915197"/>
          </a:xfrm>
          <a:prstGeom prst="ellipse">
            <a:avLst/>
          </a:prstGeom>
          <a:noFill/>
          <a:ln>
            <a:solidFill>
              <a:srgbClr val="272E67"/>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28" name="Oval 27">
            <a:extLst>
              <a:ext uri="{FF2B5EF4-FFF2-40B4-BE49-F238E27FC236}">
                <a16:creationId xmlns:a16="http://schemas.microsoft.com/office/drawing/2014/main" id="{9A60F222-4EDE-FB43-940E-28D2257FE2EF}"/>
              </a:ext>
            </a:extLst>
          </p:cNvPr>
          <p:cNvSpPr/>
          <p:nvPr/>
        </p:nvSpPr>
        <p:spPr>
          <a:xfrm>
            <a:off x="807509" y="3467926"/>
            <a:ext cx="4906232" cy="4915197"/>
          </a:xfrm>
          <a:prstGeom prst="ellipse">
            <a:avLst/>
          </a:prstGeom>
          <a:noFill/>
          <a:ln>
            <a:solidFill>
              <a:srgbClr val="272E67"/>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cxnSp>
        <p:nvCxnSpPr>
          <p:cNvPr id="8" name="Straight Connector 7">
            <a:extLst>
              <a:ext uri="{FF2B5EF4-FFF2-40B4-BE49-F238E27FC236}">
                <a16:creationId xmlns:a16="http://schemas.microsoft.com/office/drawing/2014/main" id="{7989B341-421C-DB47-A762-2C6599A1F12E}"/>
              </a:ext>
            </a:extLst>
          </p:cNvPr>
          <p:cNvCxnSpPr>
            <a:cxnSpLocks/>
            <a:stCxn id="28" idx="6"/>
            <a:endCxn id="27" idx="2"/>
          </p:cNvCxnSpPr>
          <p:nvPr/>
        </p:nvCxnSpPr>
        <p:spPr>
          <a:xfrm flipV="1">
            <a:off x="5713741" y="5915909"/>
            <a:ext cx="787895" cy="9615"/>
          </a:xfrm>
          <a:prstGeom prst="line">
            <a:avLst/>
          </a:prstGeom>
          <a:ln w="9525">
            <a:solidFill>
              <a:srgbClr val="272E67"/>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D1D92995-5A97-554A-83E7-6B6B17242AA1}"/>
              </a:ext>
            </a:extLst>
          </p:cNvPr>
          <p:cNvCxnSpPr>
            <a:cxnSpLocks/>
          </p:cNvCxnSpPr>
          <p:nvPr/>
        </p:nvCxnSpPr>
        <p:spPr>
          <a:xfrm flipV="1">
            <a:off x="11431166" y="5812106"/>
            <a:ext cx="787895" cy="9615"/>
          </a:xfrm>
          <a:prstGeom prst="line">
            <a:avLst/>
          </a:prstGeom>
          <a:ln w="9525">
            <a:solidFill>
              <a:srgbClr val="272E67"/>
            </a:solidFill>
          </a:ln>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id="{8C175A89-C176-9C4D-87B5-C55A17879906}"/>
              </a:ext>
            </a:extLst>
          </p:cNvPr>
          <p:cNvSpPr/>
          <p:nvPr/>
        </p:nvSpPr>
        <p:spPr>
          <a:xfrm>
            <a:off x="6379780" y="5790927"/>
            <a:ext cx="243710" cy="243161"/>
          </a:xfrm>
          <a:prstGeom prst="ellipse">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36" name="Oval 35">
            <a:extLst>
              <a:ext uri="{FF2B5EF4-FFF2-40B4-BE49-F238E27FC236}">
                <a16:creationId xmlns:a16="http://schemas.microsoft.com/office/drawing/2014/main" id="{BFCE60C6-4108-644B-A496-8182878FA3A1}"/>
              </a:ext>
            </a:extLst>
          </p:cNvPr>
          <p:cNvSpPr/>
          <p:nvPr/>
        </p:nvSpPr>
        <p:spPr>
          <a:xfrm>
            <a:off x="5591591" y="5803944"/>
            <a:ext cx="243710" cy="243161"/>
          </a:xfrm>
          <a:prstGeom prst="ellipse">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37" name="Oval 36">
            <a:extLst>
              <a:ext uri="{FF2B5EF4-FFF2-40B4-BE49-F238E27FC236}">
                <a16:creationId xmlns:a16="http://schemas.microsoft.com/office/drawing/2014/main" id="{293BA1A1-2F56-4940-8048-70094206A6CC}"/>
              </a:ext>
            </a:extLst>
          </p:cNvPr>
          <p:cNvSpPr/>
          <p:nvPr/>
        </p:nvSpPr>
        <p:spPr>
          <a:xfrm>
            <a:off x="12106283" y="5672749"/>
            <a:ext cx="243710" cy="243161"/>
          </a:xfrm>
          <a:prstGeom prst="ellipse">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38" name="Oval 37">
            <a:extLst>
              <a:ext uri="{FF2B5EF4-FFF2-40B4-BE49-F238E27FC236}">
                <a16:creationId xmlns:a16="http://schemas.microsoft.com/office/drawing/2014/main" id="{3DC3E3EC-21C4-8E4C-9FF0-773E6ADADFBC}"/>
              </a:ext>
            </a:extLst>
          </p:cNvPr>
          <p:cNvSpPr/>
          <p:nvPr/>
        </p:nvSpPr>
        <p:spPr>
          <a:xfrm>
            <a:off x="11281225" y="5685766"/>
            <a:ext cx="243710" cy="243161"/>
          </a:xfrm>
          <a:prstGeom prst="ellipse">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Tree>
    <p:extLst>
      <p:ext uri="{BB962C8B-B14F-4D97-AF65-F5344CB8AC3E}">
        <p14:creationId xmlns:p14="http://schemas.microsoft.com/office/powerpoint/2010/main" val="14221209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a:extLst>
              <a:ext uri="{FF2B5EF4-FFF2-40B4-BE49-F238E27FC236}">
                <a16:creationId xmlns:a16="http://schemas.microsoft.com/office/drawing/2014/main" id="{17E7728C-DED4-6A43-BA26-78A9806BBFEF}"/>
              </a:ext>
            </a:extLst>
          </p:cNvPr>
          <p:cNvSpPr/>
          <p:nvPr/>
        </p:nvSpPr>
        <p:spPr>
          <a:xfrm>
            <a:off x="2924040" y="4216639"/>
            <a:ext cx="15363960" cy="516391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4" name="Date Placeholder 3">
            <a:extLst>
              <a:ext uri="{FF2B5EF4-FFF2-40B4-BE49-F238E27FC236}">
                <a16:creationId xmlns:a16="http://schemas.microsoft.com/office/drawing/2014/main" id="{07FEC79F-5EE6-264A-B55F-9156241874F2}"/>
              </a:ext>
            </a:extLst>
          </p:cNvPr>
          <p:cNvSpPr>
            <a:spLocks noGrp="1"/>
          </p:cNvSpPr>
          <p:nvPr>
            <p:ph type="dt" sz="half" idx="10"/>
          </p:nvPr>
        </p:nvSpPr>
        <p:spPr/>
        <p:txBody>
          <a:bodyPr/>
          <a:lstStyle/>
          <a:p>
            <a:pPr defTabSz="685800" eaLnBrk="1" fontAlgn="auto" hangingPunct="1">
              <a:spcBef>
                <a:spcPts val="0"/>
              </a:spcBef>
              <a:spcAft>
                <a:spcPts val="0"/>
              </a:spcAft>
            </a:pPr>
            <a:fld id="{DCD9F9BF-D269-4020-816F-460E917B7A74}" type="datetime1">
              <a:rPr lang="en-GB">
                <a:solidFill>
                  <a:prstClr val="black"/>
                </a:solidFill>
                <a:latin typeface="Arial"/>
              </a:rPr>
              <a:pPr defTabSz="685800" eaLnBrk="1" fontAlgn="auto" hangingPunct="1">
                <a:spcBef>
                  <a:spcPts val="0"/>
                </a:spcBef>
                <a:spcAft>
                  <a:spcPts val="0"/>
                </a:spcAft>
              </a:pPr>
              <a:t>27/02/2023</a:t>
            </a:fld>
            <a:endParaRPr lang="en-GB">
              <a:solidFill>
                <a:prstClr val="black"/>
              </a:solidFill>
              <a:latin typeface="Arial"/>
            </a:endParaRPr>
          </a:p>
        </p:txBody>
      </p:sp>
      <p:sp>
        <p:nvSpPr>
          <p:cNvPr id="5" name="Footer Placeholder 4">
            <a:extLst>
              <a:ext uri="{FF2B5EF4-FFF2-40B4-BE49-F238E27FC236}">
                <a16:creationId xmlns:a16="http://schemas.microsoft.com/office/drawing/2014/main" id="{30241E02-8F72-984E-9CD2-7E7F13411700}"/>
              </a:ext>
            </a:extLst>
          </p:cNvPr>
          <p:cNvSpPr>
            <a:spLocks noGrp="1"/>
          </p:cNvSpPr>
          <p:nvPr>
            <p:ph type="ftr" sz="quarter" idx="11"/>
          </p:nvPr>
        </p:nvSpPr>
        <p:spPr>
          <a:xfrm>
            <a:off x="1759929" y="9860590"/>
            <a:ext cx="8720205" cy="270000"/>
          </a:xfrm>
        </p:spPr>
        <p:txBody>
          <a:bodyPr/>
          <a:lstStyle/>
          <a:p>
            <a:pPr defTabSz="685800" eaLnBrk="1" fontAlgn="auto" hangingPunct="1">
              <a:spcBef>
                <a:spcPts val="0"/>
              </a:spcBef>
              <a:spcAft>
                <a:spcPts val="0"/>
              </a:spcAft>
            </a:pPr>
            <a:r>
              <a:rPr lang="en-GB">
                <a:solidFill>
                  <a:prstClr val="black"/>
                </a:solidFill>
                <a:latin typeface="Arial"/>
              </a:rPr>
              <a:t>|     The Common Monitoring and Evaluation Framework for MHPSS in Emergency Settings </a:t>
            </a:r>
          </a:p>
        </p:txBody>
      </p:sp>
      <p:sp>
        <p:nvSpPr>
          <p:cNvPr id="6" name="Slide Number Placeholder 5">
            <a:extLst>
              <a:ext uri="{FF2B5EF4-FFF2-40B4-BE49-F238E27FC236}">
                <a16:creationId xmlns:a16="http://schemas.microsoft.com/office/drawing/2014/main" id="{3E93A08E-6113-0E40-8485-AAD3F43370A9}"/>
              </a:ext>
            </a:extLst>
          </p:cNvPr>
          <p:cNvSpPr>
            <a:spLocks noGrp="1"/>
          </p:cNvSpPr>
          <p:nvPr>
            <p:ph type="sldNum" sz="quarter" idx="12"/>
          </p:nvPr>
        </p:nvSpPr>
        <p:spPr/>
        <p:txBody>
          <a:bodyPr/>
          <a:lstStyle/>
          <a:p>
            <a:pPr defTabSz="685800" eaLnBrk="1" fontAlgn="auto" hangingPunct="1">
              <a:spcBef>
                <a:spcPts val="0"/>
              </a:spcBef>
              <a:spcAft>
                <a:spcPts val="0"/>
              </a:spcAft>
            </a:pPr>
            <a:fld id="{A74CE0EA-F3B5-4684-BA10-C594598FDB9C}" type="slidenum">
              <a:rPr lang="en-GB">
                <a:solidFill>
                  <a:prstClr val="black"/>
                </a:solidFill>
                <a:latin typeface="Arial"/>
              </a:rPr>
              <a:pPr defTabSz="685800" eaLnBrk="1" fontAlgn="auto" hangingPunct="1">
                <a:spcBef>
                  <a:spcPts val="0"/>
                </a:spcBef>
                <a:spcAft>
                  <a:spcPts val="0"/>
                </a:spcAft>
              </a:pPr>
              <a:t>48</a:t>
            </a:fld>
            <a:endParaRPr lang="en-GB">
              <a:solidFill>
                <a:prstClr val="black"/>
              </a:solidFill>
              <a:latin typeface="Arial"/>
            </a:endParaRPr>
          </a:p>
        </p:txBody>
      </p:sp>
      <p:sp>
        <p:nvSpPr>
          <p:cNvPr id="24" name="TextBox 23">
            <a:extLst>
              <a:ext uri="{FF2B5EF4-FFF2-40B4-BE49-F238E27FC236}">
                <a16:creationId xmlns:a16="http://schemas.microsoft.com/office/drawing/2014/main" id="{46BD80ED-5B0D-7C48-BF09-12B116FA51D7}"/>
              </a:ext>
            </a:extLst>
          </p:cNvPr>
          <p:cNvSpPr txBox="1"/>
          <p:nvPr/>
        </p:nvSpPr>
        <p:spPr>
          <a:xfrm>
            <a:off x="12712148" y="5009527"/>
            <a:ext cx="3973652" cy="646331"/>
          </a:xfrm>
          <a:prstGeom prst="rect">
            <a:avLst/>
          </a:prstGeom>
          <a:noFill/>
        </p:spPr>
        <p:txBody>
          <a:bodyPr wrap="square" rtlCol="0">
            <a:spAutoFit/>
          </a:bodyPr>
          <a:lstStyle/>
          <a:p>
            <a:pPr algn="ctr" defTabSz="685800" eaLnBrk="1" fontAlgn="auto" hangingPunct="1">
              <a:spcBef>
                <a:spcPts val="0"/>
              </a:spcBef>
              <a:spcAft>
                <a:spcPts val="0"/>
              </a:spcAft>
              <a:buClr>
                <a:srgbClr val="000000"/>
              </a:buClr>
              <a:buSzPts val="4000"/>
            </a:pPr>
            <a:r>
              <a:rPr lang="en-US" sz="3600" b="1">
                <a:solidFill>
                  <a:srgbClr val="272E67"/>
                </a:solidFill>
                <a:latin typeface="Ebrima"/>
                <a:ea typeface="Arial"/>
                <a:cs typeface="Arial Narrow"/>
                <a:sym typeface="Arial Narrow"/>
              </a:rPr>
              <a:t>Evaluation</a:t>
            </a:r>
            <a:endParaRPr lang="en-US" sz="1500" b="1">
              <a:solidFill>
                <a:srgbClr val="272E67"/>
              </a:solidFill>
              <a:latin typeface="Ebrima"/>
              <a:ea typeface="Arial"/>
              <a:cs typeface="Arial"/>
              <a:sym typeface="Arial"/>
            </a:endParaRPr>
          </a:p>
        </p:txBody>
      </p:sp>
      <p:sp>
        <p:nvSpPr>
          <p:cNvPr id="25" name="TextBox 24">
            <a:extLst>
              <a:ext uri="{FF2B5EF4-FFF2-40B4-BE49-F238E27FC236}">
                <a16:creationId xmlns:a16="http://schemas.microsoft.com/office/drawing/2014/main" id="{6579CEE7-C292-1E47-9697-65D85685695D}"/>
              </a:ext>
            </a:extLst>
          </p:cNvPr>
          <p:cNvSpPr txBox="1"/>
          <p:nvPr/>
        </p:nvSpPr>
        <p:spPr>
          <a:xfrm>
            <a:off x="5540251" y="5004013"/>
            <a:ext cx="3593441" cy="646331"/>
          </a:xfrm>
          <a:prstGeom prst="rect">
            <a:avLst/>
          </a:prstGeom>
          <a:noFill/>
        </p:spPr>
        <p:txBody>
          <a:bodyPr wrap="square" rtlCol="0">
            <a:spAutoFit/>
          </a:bodyPr>
          <a:lstStyle/>
          <a:p>
            <a:pPr algn="ctr" defTabSz="685800" eaLnBrk="1" fontAlgn="auto" hangingPunct="1">
              <a:spcBef>
                <a:spcPts val="0"/>
              </a:spcBef>
              <a:spcAft>
                <a:spcPts val="0"/>
              </a:spcAft>
            </a:pPr>
            <a:r>
              <a:rPr lang="en-US" sz="3600" b="1">
                <a:solidFill>
                  <a:srgbClr val="272E67"/>
                </a:solidFill>
                <a:latin typeface="Ebrima"/>
              </a:rPr>
              <a:t>Monitoring</a:t>
            </a:r>
          </a:p>
        </p:txBody>
      </p:sp>
      <p:pic>
        <p:nvPicPr>
          <p:cNvPr id="31" name="Picture 30">
            <a:extLst>
              <a:ext uri="{FF2B5EF4-FFF2-40B4-BE49-F238E27FC236}">
                <a16:creationId xmlns:a16="http://schemas.microsoft.com/office/drawing/2014/main" id="{D6DD7EE8-342A-184E-9623-19CDFADC56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flipV="1">
            <a:off x="-289103" y="1748641"/>
            <a:ext cx="806805" cy="228600"/>
          </a:xfrm>
          <a:prstGeom prst="rect">
            <a:avLst/>
          </a:prstGeom>
        </p:spPr>
      </p:pic>
      <p:sp>
        <p:nvSpPr>
          <p:cNvPr id="7" name="Rectangle 6">
            <a:extLst>
              <a:ext uri="{FF2B5EF4-FFF2-40B4-BE49-F238E27FC236}">
                <a16:creationId xmlns:a16="http://schemas.microsoft.com/office/drawing/2014/main" id="{C58602DC-4AC5-AE42-8164-3B4D6ECA03B5}"/>
              </a:ext>
            </a:extLst>
          </p:cNvPr>
          <p:cNvSpPr/>
          <p:nvPr/>
        </p:nvSpPr>
        <p:spPr>
          <a:xfrm>
            <a:off x="5540250" y="5713441"/>
            <a:ext cx="5209308" cy="1754326"/>
          </a:xfrm>
          <a:prstGeom prst="rect">
            <a:avLst/>
          </a:prstGeom>
        </p:spPr>
        <p:txBody>
          <a:bodyPr wrap="square">
            <a:spAutoFit/>
          </a:bodyPr>
          <a:lstStyle/>
          <a:p>
            <a:pPr defTabSz="685800" eaLnBrk="1" fontAlgn="auto" hangingPunct="1">
              <a:spcBef>
                <a:spcPts val="0"/>
              </a:spcBef>
              <a:spcAft>
                <a:spcPts val="0"/>
              </a:spcAft>
              <a:buClr>
                <a:srgbClr val="000000"/>
              </a:buClr>
              <a:buSzPts val="2800"/>
            </a:pPr>
            <a:r>
              <a:rPr lang="en-US" sz="2700" b="1">
                <a:solidFill>
                  <a:srgbClr val="272E67"/>
                </a:solidFill>
                <a:latin typeface="Ebrima"/>
                <a:ea typeface="Arial Narrow"/>
                <a:cs typeface="Arial Narrow"/>
                <a:sym typeface="Arial Narrow"/>
              </a:rPr>
              <a:t>Continuous and systematic </a:t>
            </a:r>
            <a:r>
              <a:rPr lang="en-US" sz="2700">
                <a:solidFill>
                  <a:srgbClr val="272E67"/>
                </a:solidFill>
                <a:latin typeface="Ebrima"/>
                <a:ea typeface="Arial Narrow"/>
                <a:cs typeface="Arial Narrow"/>
                <a:sym typeface="Arial Narrow"/>
              </a:rPr>
              <a:t>gathering of routine information</a:t>
            </a:r>
          </a:p>
          <a:p>
            <a:pPr defTabSz="685800" eaLnBrk="1" fontAlgn="auto" hangingPunct="1">
              <a:spcBef>
                <a:spcPts val="0"/>
              </a:spcBef>
              <a:spcAft>
                <a:spcPts val="0"/>
              </a:spcAft>
              <a:buClr>
                <a:srgbClr val="000000"/>
              </a:buClr>
              <a:buSzPts val="2800"/>
            </a:pPr>
            <a:endParaRPr lang="en-US" sz="2700">
              <a:solidFill>
                <a:srgbClr val="272E67"/>
              </a:solidFill>
              <a:latin typeface="Ebrima"/>
              <a:ea typeface="Arial Narrow"/>
              <a:cs typeface="Arial Narrow"/>
              <a:sym typeface="Arial Narrow"/>
            </a:endParaRPr>
          </a:p>
          <a:p>
            <a:pPr defTabSz="685800" eaLnBrk="1" fontAlgn="auto" hangingPunct="1">
              <a:spcBef>
                <a:spcPts val="0"/>
              </a:spcBef>
              <a:spcAft>
                <a:spcPts val="0"/>
              </a:spcAft>
              <a:buClr>
                <a:srgbClr val="000000"/>
              </a:buClr>
              <a:buSzPts val="2800"/>
            </a:pPr>
            <a:r>
              <a:rPr lang="en-US" sz="2700">
                <a:solidFill>
                  <a:srgbClr val="272E67"/>
                </a:solidFill>
                <a:latin typeface="Ebrima"/>
                <a:ea typeface="Arial Narrow"/>
                <a:cs typeface="Arial Narrow"/>
                <a:sym typeface="Arial Narrow"/>
              </a:rPr>
              <a:t>Assessing </a:t>
            </a:r>
            <a:r>
              <a:rPr lang="en-US" sz="2700" b="1">
                <a:solidFill>
                  <a:srgbClr val="272E67"/>
                </a:solidFill>
                <a:latin typeface="Ebrima"/>
                <a:ea typeface="Arial Narrow"/>
                <a:cs typeface="Arial Narrow"/>
                <a:sym typeface="Arial Narrow"/>
              </a:rPr>
              <a:t>progress over time </a:t>
            </a:r>
          </a:p>
        </p:txBody>
      </p:sp>
      <p:sp>
        <p:nvSpPr>
          <p:cNvPr id="43" name="Google Shape;203;p6">
            <a:extLst>
              <a:ext uri="{FF2B5EF4-FFF2-40B4-BE49-F238E27FC236}">
                <a16:creationId xmlns:a16="http://schemas.microsoft.com/office/drawing/2014/main" id="{10C97E49-E48E-A04B-B288-810476ABAE71}"/>
              </a:ext>
            </a:extLst>
          </p:cNvPr>
          <p:cNvSpPr txBox="1"/>
          <p:nvPr/>
        </p:nvSpPr>
        <p:spPr>
          <a:xfrm>
            <a:off x="12380121" y="5665320"/>
            <a:ext cx="6271395" cy="3462426"/>
          </a:xfrm>
          <a:prstGeom prst="rect">
            <a:avLst/>
          </a:prstGeom>
          <a:noFill/>
          <a:ln>
            <a:noFill/>
          </a:ln>
        </p:spPr>
        <p:txBody>
          <a:bodyPr spcFirstLastPara="1" wrap="square" lIns="137138" tIns="68550" rIns="137138" bIns="68550" anchor="t" anchorCtr="0">
            <a:spAutoFit/>
          </a:bodyPr>
          <a:lstStyle/>
          <a:p>
            <a:pPr defTabSz="685800" eaLnBrk="1" fontAlgn="auto" hangingPunct="1">
              <a:spcBef>
                <a:spcPts val="0"/>
              </a:spcBef>
              <a:spcAft>
                <a:spcPts val="0"/>
              </a:spcAft>
              <a:buClr>
                <a:srgbClr val="000000"/>
              </a:buClr>
              <a:buSzPts val="2800"/>
            </a:pPr>
            <a:r>
              <a:rPr lang="en-US" sz="2700">
                <a:solidFill>
                  <a:srgbClr val="272E67"/>
                </a:solidFill>
                <a:latin typeface="Ebrima"/>
                <a:ea typeface="Arial Narrow"/>
                <a:cs typeface="Arial Narrow"/>
                <a:sym typeface="Arial Narrow"/>
              </a:rPr>
              <a:t>Assessing </a:t>
            </a:r>
            <a:r>
              <a:rPr lang="en-US" sz="2700" b="1">
                <a:solidFill>
                  <a:srgbClr val="272E67"/>
                </a:solidFill>
                <a:latin typeface="Ebrima"/>
                <a:ea typeface="Arial Narrow"/>
                <a:cs typeface="Arial Narrow"/>
                <a:sym typeface="Arial Narrow"/>
              </a:rPr>
              <a:t>specific</a:t>
            </a:r>
            <a:r>
              <a:rPr lang="en-US" sz="2700">
                <a:solidFill>
                  <a:srgbClr val="272E67"/>
                </a:solidFill>
                <a:latin typeface="Ebrima"/>
                <a:ea typeface="Arial Narrow"/>
                <a:cs typeface="Arial Narrow"/>
                <a:sym typeface="Arial Narrow"/>
              </a:rPr>
              <a:t> </a:t>
            </a:r>
            <a:r>
              <a:rPr lang="en-US" sz="2700" b="1">
                <a:solidFill>
                  <a:srgbClr val="272E67"/>
                </a:solidFill>
                <a:latin typeface="Ebrima"/>
                <a:ea typeface="Arial Narrow"/>
                <a:cs typeface="Arial Narrow"/>
                <a:sym typeface="Arial Narrow"/>
              </a:rPr>
              <a:t>information</a:t>
            </a:r>
          </a:p>
          <a:p>
            <a:pPr defTabSz="685800" eaLnBrk="1" fontAlgn="auto" hangingPunct="1">
              <a:spcBef>
                <a:spcPts val="0"/>
              </a:spcBef>
              <a:spcAft>
                <a:spcPts val="0"/>
              </a:spcAft>
              <a:buClr>
                <a:srgbClr val="000000"/>
              </a:buClr>
              <a:buSzPts val="2800"/>
            </a:pPr>
            <a:endParaRPr lang="en-US" sz="2700">
              <a:solidFill>
                <a:srgbClr val="272E67"/>
              </a:solidFill>
              <a:latin typeface="Ebrima"/>
              <a:ea typeface="Arial Narrow"/>
              <a:cs typeface="Arial Narrow"/>
              <a:sym typeface="Arial Narrow"/>
            </a:endParaRPr>
          </a:p>
          <a:p>
            <a:pPr defTabSz="685800" eaLnBrk="1" fontAlgn="auto" hangingPunct="1">
              <a:spcBef>
                <a:spcPts val="0"/>
              </a:spcBef>
              <a:spcAft>
                <a:spcPts val="0"/>
              </a:spcAft>
              <a:buClr>
                <a:srgbClr val="000000"/>
              </a:buClr>
              <a:buSzPts val="2800"/>
            </a:pPr>
            <a:endParaRPr lang="en-US" sz="2700">
              <a:solidFill>
                <a:srgbClr val="272E67"/>
              </a:solidFill>
              <a:latin typeface="Ebrima"/>
              <a:ea typeface="Arial Narrow"/>
              <a:cs typeface="Arial Narrow"/>
              <a:sym typeface="Arial Narrow"/>
            </a:endParaRPr>
          </a:p>
          <a:p>
            <a:pPr defTabSz="685800" eaLnBrk="1" fontAlgn="auto" hangingPunct="1">
              <a:spcBef>
                <a:spcPts val="0"/>
              </a:spcBef>
              <a:spcAft>
                <a:spcPts val="0"/>
              </a:spcAft>
              <a:buClr>
                <a:srgbClr val="000000"/>
              </a:buClr>
              <a:buSzPts val="2800"/>
            </a:pPr>
            <a:r>
              <a:rPr lang="en-US" sz="2700">
                <a:solidFill>
                  <a:srgbClr val="272E67"/>
                </a:solidFill>
                <a:latin typeface="Ebrima"/>
                <a:ea typeface="Arial Narrow"/>
                <a:cs typeface="Arial Narrow"/>
                <a:sym typeface="Arial Narrow"/>
              </a:rPr>
              <a:t>Assessing at </a:t>
            </a:r>
            <a:r>
              <a:rPr lang="en-US" sz="2700" b="1">
                <a:solidFill>
                  <a:srgbClr val="272E67"/>
                </a:solidFill>
                <a:latin typeface="Ebrima"/>
                <a:ea typeface="Arial Narrow"/>
                <a:cs typeface="Arial Narrow"/>
                <a:sym typeface="Arial Narrow"/>
              </a:rPr>
              <a:t>specific time </a:t>
            </a:r>
            <a:r>
              <a:rPr lang="en-US" sz="2700">
                <a:solidFill>
                  <a:srgbClr val="272E67"/>
                </a:solidFill>
                <a:latin typeface="Ebrima"/>
                <a:ea typeface="Arial Narrow"/>
                <a:cs typeface="Arial Narrow"/>
                <a:sym typeface="Arial Narrow"/>
              </a:rPr>
              <a:t>points</a:t>
            </a:r>
          </a:p>
          <a:p>
            <a:pPr defTabSz="685800" eaLnBrk="1" fontAlgn="auto" hangingPunct="1">
              <a:spcBef>
                <a:spcPts val="0"/>
              </a:spcBef>
              <a:spcAft>
                <a:spcPts val="0"/>
              </a:spcAft>
              <a:buClr>
                <a:srgbClr val="000000"/>
              </a:buClr>
              <a:buSzPts val="2800"/>
            </a:pPr>
            <a:endParaRPr lang="en-US" sz="2700">
              <a:solidFill>
                <a:srgbClr val="272E67"/>
              </a:solidFill>
              <a:latin typeface="Ebrima"/>
              <a:ea typeface="Arial Narrow"/>
              <a:cs typeface="Arial Narrow"/>
              <a:sym typeface="Arial Narrow"/>
            </a:endParaRPr>
          </a:p>
          <a:p>
            <a:pPr defTabSz="685800" eaLnBrk="1" fontAlgn="auto" hangingPunct="1">
              <a:spcBef>
                <a:spcPts val="0"/>
              </a:spcBef>
              <a:spcAft>
                <a:spcPts val="0"/>
              </a:spcAft>
              <a:buClr>
                <a:srgbClr val="000000"/>
              </a:buClr>
              <a:buSzPts val="2800"/>
            </a:pPr>
            <a:r>
              <a:rPr lang="en-US" sz="2700">
                <a:solidFill>
                  <a:srgbClr val="272E67"/>
                </a:solidFill>
                <a:latin typeface="Ebrima"/>
                <a:ea typeface="Arial Narrow"/>
                <a:cs typeface="Arial Narrow"/>
                <a:sym typeface="Arial Narrow"/>
              </a:rPr>
              <a:t>Using information to </a:t>
            </a:r>
            <a:r>
              <a:rPr lang="en-US" sz="2700" b="1">
                <a:solidFill>
                  <a:srgbClr val="272E67"/>
                </a:solidFill>
                <a:latin typeface="Ebrima"/>
                <a:ea typeface="Arial Narrow"/>
                <a:cs typeface="Arial Narrow"/>
                <a:sym typeface="Arial Narrow"/>
              </a:rPr>
              <a:t>determine if actions</a:t>
            </a:r>
            <a:r>
              <a:rPr lang="en-US" sz="2700">
                <a:solidFill>
                  <a:srgbClr val="272E67"/>
                </a:solidFill>
                <a:latin typeface="Ebrima"/>
                <a:ea typeface="Arial Narrow"/>
                <a:cs typeface="Arial Narrow"/>
                <a:sym typeface="Arial Narrow"/>
              </a:rPr>
              <a:t> taken have </a:t>
            </a:r>
            <a:r>
              <a:rPr lang="en-US" sz="2700" b="1">
                <a:solidFill>
                  <a:srgbClr val="272E67"/>
                </a:solidFill>
                <a:latin typeface="Ebrima"/>
                <a:ea typeface="Arial Narrow"/>
                <a:cs typeface="Arial Narrow"/>
                <a:sym typeface="Arial Narrow"/>
              </a:rPr>
              <a:t>achieved the intended results</a:t>
            </a:r>
          </a:p>
        </p:txBody>
      </p:sp>
      <p:cxnSp>
        <p:nvCxnSpPr>
          <p:cNvPr id="44" name="Straight Connector 43">
            <a:extLst>
              <a:ext uri="{FF2B5EF4-FFF2-40B4-BE49-F238E27FC236}">
                <a16:creationId xmlns:a16="http://schemas.microsoft.com/office/drawing/2014/main" id="{53D43613-9886-0847-BF3F-3695150B774E}"/>
              </a:ext>
            </a:extLst>
          </p:cNvPr>
          <p:cNvCxnSpPr>
            <a:cxnSpLocks/>
          </p:cNvCxnSpPr>
          <p:nvPr/>
        </p:nvCxnSpPr>
        <p:spPr>
          <a:xfrm>
            <a:off x="5054600" y="6805211"/>
            <a:ext cx="12504947" cy="0"/>
          </a:xfrm>
          <a:prstGeom prst="line">
            <a:avLst/>
          </a:prstGeom>
          <a:ln w="19050">
            <a:solidFill>
              <a:srgbClr val="272E67"/>
            </a:solidFill>
            <a:prstDash val="sysDot"/>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31881E16-C140-6449-B03F-82DEF09A828E}"/>
              </a:ext>
            </a:extLst>
          </p:cNvPr>
          <p:cNvCxnSpPr>
            <a:cxnSpLocks/>
          </p:cNvCxnSpPr>
          <p:nvPr/>
        </p:nvCxnSpPr>
        <p:spPr>
          <a:xfrm>
            <a:off x="5054600" y="7697813"/>
            <a:ext cx="12504947" cy="0"/>
          </a:xfrm>
          <a:prstGeom prst="line">
            <a:avLst/>
          </a:prstGeom>
          <a:ln w="19050">
            <a:solidFill>
              <a:srgbClr val="272E67"/>
            </a:solidFill>
            <a:prstDash val="sysDot"/>
          </a:ln>
        </p:spPr>
        <p:style>
          <a:lnRef idx="1">
            <a:schemeClr val="accent1"/>
          </a:lnRef>
          <a:fillRef idx="0">
            <a:schemeClr val="accent1"/>
          </a:fillRef>
          <a:effectRef idx="0">
            <a:schemeClr val="accent1"/>
          </a:effectRef>
          <a:fontRef idx="minor">
            <a:schemeClr val="tx1"/>
          </a:fontRef>
        </p:style>
      </p:cxnSp>
      <p:sp>
        <p:nvSpPr>
          <p:cNvPr id="47" name="Oval 46">
            <a:extLst>
              <a:ext uri="{FF2B5EF4-FFF2-40B4-BE49-F238E27FC236}">
                <a16:creationId xmlns:a16="http://schemas.microsoft.com/office/drawing/2014/main" id="{C6C512B9-AFBE-724E-8F4A-345177E3EA56}"/>
              </a:ext>
            </a:extLst>
          </p:cNvPr>
          <p:cNvSpPr/>
          <p:nvPr/>
        </p:nvSpPr>
        <p:spPr>
          <a:xfrm>
            <a:off x="5257042" y="5912092"/>
            <a:ext cx="243710" cy="243161"/>
          </a:xfrm>
          <a:prstGeom prst="ellipse">
            <a:avLst/>
          </a:prstGeom>
          <a:solidFill>
            <a:srgbClr val="272E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48" name="Oval 47">
            <a:extLst>
              <a:ext uri="{FF2B5EF4-FFF2-40B4-BE49-F238E27FC236}">
                <a16:creationId xmlns:a16="http://schemas.microsoft.com/office/drawing/2014/main" id="{77A8BF5C-B849-CE4E-9BEE-65B895733966}"/>
              </a:ext>
            </a:extLst>
          </p:cNvPr>
          <p:cNvSpPr/>
          <p:nvPr/>
        </p:nvSpPr>
        <p:spPr>
          <a:xfrm>
            <a:off x="5271997" y="7163154"/>
            <a:ext cx="243710" cy="243161"/>
          </a:xfrm>
          <a:prstGeom prst="ellipse">
            <a:avLst/>
          </a:prstGeom>
          <a:solidFill>
            <a:srgbClr val="272E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50" name="Oval 49">
            <a:extLst>
              <a:ext uri="{FF2B5EF4-FFF2-40B4-BE49-F238E27FC236}">
                <a16:creationId xmlns:a16="http://schemas.microsoft.com/office/drawing/2014/main" id="{5A631626-3000-554F-8F0D-57B83A927D87}"/>
              </a:ext>
            </a:extLst>
          </p:cNvPr>
          <p:cNvSpPr/>
          <p:nvPr/>
        </p:nvSpPr>
        <p:spPr>
          <a:xfrm>
            <a:off x="12082534" y="5838105"/>
            <a:ext cx="243710" cy="243161"/>
          </a:xfrm>
          <a:prstGeom prst="ellipse">
            <a:avLst/>
          </a:prstGeom>
          <a:solidFill>
            <a:srgbClr val="272E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51" name="Oval 50">
            <a:extLst>
              <a:ext uri="{FF2B5EF4-FFF2-40B4-BE49-F238E27FC236}">
                <a16:creationId xmlns:a16="http://schemas.microsoft.com/office/drawing/2014/main" id="{27FF41B3-DA8B-444E-8578-710280529B9D}"/>
              </a:ext>
            </a:extLst>
          </p:cNvPr>
          <p:cNvSpPr/>
          <p:nvPr/>
        </p:nvSpPr>
        <p:spPr>
          <a:xfrm>
            <a:off x="12055067" y="7060885"/>
            <a:ext cx="243710" cy="243161"/>
          </a:xfrm>
          <a:prstGeom prst="ellipse">
            <a:avLst/>
          </a:prstGeom>
          <a:solidFill>
            <a:srgbClr val="272E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52" name="Oval 51">
            <a:extLst>
              <a:ext uri="{FF2B5EF4-FFF2-40B4-BE49-F238E27FC236}">
                <a16:creationId xmlns:a16="http://schemas.microsoft.com/office/drawing/2014/main" id="{58B67CE9-F99A-184B-93B7-DE8FB6A12DEC}"/>
              </a:ext>
            </a:extLst>
          </p:cNvPr>
          <p:cNvSpPr/>
          <p:nvPr/>
        </p:nvSpPr>
        <p:spPr>
          <a:xfrm>
            <a:off x="12070873" y="7923924"/>
            <a:ext cx="243710" cy="243161"/>
          </a:xfrm>
          <a:prstGeom prst="ellipse">
            <a:avLst/>
          </a:prstGeom>
          <a:solidFill>
            <a:srgbClr val="272E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35" name="Title 8">
            <a:extLst>
              <a:ext uri="{FF2B5EF4-FFF2-40B4-BE49-F238E27FC236}">
                <a16:creationId xmlns:a16="http://schemas.microsoft.com/office/drawing/2014/main" id="{79B3010A-3720-8E48-8D48-87641A6B210A}"/>
              </a:ext>
            </a:extLst>
          </p:cNvPr>
          <p:cNvSpPr txBox="1">
            <a:spLocks/>
          </p:cNvSpPr>
          <p:nvPr/>
        </p:nvSpPr>
        <p:spPr bwMode="invGray">
          <a:xfrm>
            <a:off x="488927" y="1558726"/>
            <a:ext cx="15478442" cy="1080000"/>
          </a:xfrm>
          <a:prstGeom prst="rect">
            <a:avLst/>
          </a:prstGeom>
        </p:spPr>
        <p:txBody>
          <a:bodyPr vert="horz" lIns="27000" tIns="0" rIns="540000" bIns="0" rtlCol="0" anchor="t">
            <a:noAutofit/>
          </a:bodyPr>
          <a:lstStyle>
            <a:lvl1pPr algn="l" defTabSz="914400" rtl="0" eaLnBrk="1" latinLnBrk="0" hangingPunct="1">
              <a:lnSpc>
                <a:spcPct val="90000"/>
              </a:lnSpc>
              <a:spcBef>
                <a:spcPct val="0"/>
              </a:spcBef>
              <a:buNone/>
              <a:defRPr sz="2800" b="1" kern="1200">
                <a:solidFill>
                  <a:schemeClr val="tx2"/>
                </a:solidFill>
                <a:latin typeface="+mj-lt"/>
                <a:ea typeface="+mj-ea"/>
                <a:cs typeface="+mj-cs"/>
              </a:defRPr>
            </a:lvl1pPr>
          </a:lstStyle>
          <a:p>
            <a:pPr defTabSz="1371600" fontAlgn="auto">
              <a:spcAft>
                <a:spcPts val="0"/>
              </a:spcAft>
            </a:pPr>
            <a:r>
              <a:rPr lang="en-US" sz="4800">
                <a:solidFill>
                  <a:srgbClr val="272E67"/>
                </a:solidFill>
                <a:latin typeface="Ebrima"/>
              </a:rPr>
              <a:t>WHAT IS MONITORING </a:t>
            </a:r>
          </a:p>
          <a:p>
            <a:pPr defTabSz="1371600" fontAlgn="auto">
              <a:spcAft>
                <a:spcPts val="0"/>
              </a:spcAft>
            </a:pPr>
            <a:r>
              <a:rPr lang="en-US" sz="4800">
                <a:solidFill>
                  <a:srgbClr val="272E67"/>
                </a:solidFill>
                <a:latin typeface="Ebrima"/>
              </a:rPr>
              <a:t>AND EVALUATION?</a:t>
            </a:r>
          </a:p>
        </p:txBody>
      </p:sp>
      <p:grpSp>
        <p:nvGrpSpPr>
          <p:cNvPr id="19" name="Group 18">
            <a:extLst>
              <a:ext uri="{FF2B5EF4-FFF2-40B4-BE49-F238E27FC236}">
                <a16:creationId xmlns:a16="http://schemas.microsoft.com/office/drawing/2014/main" id="{45C78A10-7E20-E743-A726-996E251FAB6E}"/>
              </a:ext>
            </a:extLst>
          </p:cNvPr>
          <p:cNvGrpSpPr/>
          <p:nvPr/>
        </p:nvGrpSpPr>
        <p:grpSpPr>
          <a:xfrm>
            <a:off x="13819187" y="3039972"/>
            <a:ext cx="1782357" cy="1785614"/>
            <a:chOff x="7657106" y="1919526"/>
            <a:chExt cx="1188238" cy="1190409"/>
          </a:xfrm>
        </p:grpSpPr>
        <p:grpSp>
          <p:nvGrpSpPr>
            <p:cNvPr id="12" name="Group 11">
              <a:extLst>
                <a:ext uri="{FF2B5EF4-FFF2-40B4-BE49-F238E27FC236}">
                  <a16:creationId xmlns:a16="http://schemas.microsoft.com/office/drawing/2014/main" id="{79D7B210-1D9B-C54F-9922-B5BAC9749945}"/>
                </a:ext>
              </a:extLst>
            </p:cNvPr>
            <p:cNvGrpSpPr/>
            <p:nvPr/>
          </p:nvGrpSpPr>
          <p:grpSpPr>
            <a:xfrm>
              <a:off x="7657106" y="1919526"/>
              <a:ext cx="1188238" cy="1190409"/>
              <a:chOff x="6650003" y="1498570"/>
              <a:chExt cx="1365623" cy="1368118"/>
            </a:xfrm>
          </p:grpSpPr>
          <p:sp>
            <p:nvSpPr>
              <p:cNvPr id="23" name="Oval 22">
                <a:extLst>
                  <a:ext uri="{FF2B5EF4-FFF2-40B4-BE49-F238E27FC236}">
                    <a16:creationId xmlns:a16="http://schemas.microsoft.com/office/drawing/2014/main" id="{4D78B362-28D3-B345-A9E5-04E4FB3DC7B3}"/>
                  </a:ext>
                </a:extLst>
              </p:cNvPr>
              <p:cNvSpPr/>
              <p:nvPr/>
            </p:nvSpPr>
            <p:spPr>
              <a:xfrm>
                <a:off x="6747933" y="1603386"/>
                <a:ext cx="1175082" cy="1177229"/>
              </a:xfrm>
              <a:prstGeom prst="ellipse">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28" name="Oval 27">
                <a:extLst>
                  <a:ext uri="{FF2B5EF4-FFF2-40B4-BE49-F238E27FC236}">
                    <a16:creationId xmlns:a16="http://schemas.microsoft.com/office/drawing/2014/main" id="{9A60F222-4EDE-FB43-940E-28D2257FE2EF}"/>
                  </a:ext>
                </a:extLst>
              </p:cNvPr>
              <p:cNvSpPr/>
              <p:nvPr/>
            </p:nvSpPr>
            <p:spPr>
              <a:xfrm>
                <a:off x="6650003" y="1498570"/>
                <a:ext cx="1365623" cy="1368118"/>
              </a:xfrm>
              <a:prstGeom prst="ellipse">
                <a:avLst/>
              </a:prstGeom>
              <a:noFill/>
              <a:ln>
                <a:solidFill>
                  <a:srgbClr val="272E67"/>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grpSp>
        <p:pic>
          <p:nvPicPr>
            <p:cNvPr id="36" name="Google Shape;214;p6" descr="Clipboard Mixed with solid fill">
              <a:extLst>
                <a:ext uri="{FF2B5EF4-FFF2-40B4-BE49-F238E27FC236}">
                  <a16:creationId xmlns:a16="http://schemas.microsoft.com/office/drawing/2014/main" id="{F9729F8D-B074-F446-9F13-E7329E2A2F8A}"/>
                </a:ext>
              </a:extLst>
            </p:cNvPr>
            <p:cNvPicPr preferRelativeResize="0"/>
            <p:nvPr/>
          </p:nvPicPr>
          <p:blipFill>
            <a:blip r:embed="rId4">
              <a:extLst>
                <a:ext uri="{96DAC541-7B7A-43D3-8B79-37D633B846F1}">
                  <asvg:svgBlip xmlns:asvg="http://schemas.microsoft.com/office/drawing/2016/SVG/main" r:embed="rId5"/>
                </a:ext>
              </a:extLst>
            </a:blip>
            <a:srcRect/>
            <a:stretch/>
          </p:blipFill>
          <p:spPr>
            <a:xfrm>
              <a:off x="7815495" y="2066088"/>
              <a:ext cx="871460" cy="871460"/>
            </a:xfrm>
            <a:prstGeom prst="rect">
              <a:avLst/>
            </a:prstGeom>
            <a:noFill/>
            <a:ln>
              <a:noFill/>
            </a:ln>
          </p:spPr>
        </p:pic>
      </p:grpSp>
      <p:grpSp>
        <p:nvGrpSpPr>
          <p:cNvPr id="20" name="Group 19">
            <a:extLst>
              <a:ext uri="{FF2B5EF4-FFF2-40B4-BE49-F238E27FC236}">
                <a16:creationId xmlns:a16="http://schemas.microsoft.com/office/drawing/2014/main" id="{EE031F42-19F6-7549-B6FA-8ED69D416E49}"/>
              </a:ext>
            </a:extLst>
          </p:cNvPr>
          <p:cNvGrpSpPr/>
          <p:nvPr/>
        </p:nvGrpSpPr>
        <p:grpSpPr>
          <a:xfrm>
            <a:off x="6445790" y="3082896"/>
            <a:ext cx="1782359" cy="1785614"/>
            <a:chOff x="3307964" y="1831990"/>
            <a:chExt cx="1088933" cy="1090922"/>
          </a:xfrm>
        </p:grpSpPr>
        <p:grpSp>
          <p:nvGrpSpPr>
            <p:cNvPr id="32" name="Group 31">
              <a:extLst>
                <a:ext uri="{FF2B5EF4-FFF2-40B4-BE49-F238E27FC236}">
                  <a16:creationId xmlns:a16="http://schemas.microsoft.com/office/drawing/2014/main" id="{40F3116D-43C4-2641-A998-205EA4761AFF}"/>
                </a:ext>
              </a:extLst>
            </p:cNvPr>
            <p:cNvGrpSpPr/>
            <p:nvPr/>
          </p:nvGrpSpPr>
          <p:grpSpPr>
            <a:xfrm>
              <a:off x="3307964" y="1831990"/>
              <a:ext cx="1088933" cy="1090922"/>
              <a:chOff x="538339" y="2311421"/>
              <a:chExt cx="3270821" cy="3276798"/>
            </a:xfrm>
          </p:grpSpPr>
          <p:sp>
            <p:nvSpPr>
              <p:cNvPr id="33" name="Oval 32">
                <a:extLst>
                  <a:ext uri="{FF2B5EF4-FFF2-40B4-BE49-F238E27FC236}">
                    <a16:creationId xmlns:a16="http://schemas.microsoft.com/office/drawing/2014/main" id="{FEFAE0E1-9DEB-9244-924A-4EA802460788}"/>
                  </a:ext>
                </a:extLst>
              </p:cNvPr>
              <p:cNvSpPr/>
              <p:nvPr/>
            </p:nvSpPr>
            <p:spPr>
              <a:xfrm>
                <a:off x="772892" y="2562468"/>
                <a:ext cx="2814454" cy="2819597"/>
              </a:xfrm>
              <a:prstGeom prst="ellipse">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34" name="Oval 33">
                <a:extLst>
                  <a:ext uri="{FF2B5EF4-FFF2-40B4-BE49-F238E27FC236}">
                    <a16:creationId xmlns:a16="http://schemas.microsoft.com/office/drawing/2014/main" id="{26B63248-BAFA-8947-BCE8-8B34DF3A3219}"/>
                  </a:ext>
                </a:extLst>
              </p:cNvPr>
              <p:cNvSpPr/>
              <p:nvPr/>
            </p:nvSpPr>
            <p:spPr>
              <a:xfrm>
                <a:off x="538339" y="2311421"/>
                <a:ext cx="3270821" cy="3276798"/>
              </a:xfrm>
              <a:prstGeom prst="ellipse">
                <a:avLst/>
              </a:prstGeom>
              <a:noFill/>
              <a:ln>
                <a:solidFill>
                  <a:srgbClr val="272E67"/>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grpSp>
        <p:pic>
          <p:nvPicPr>
            <p:cNvPr id="37" name="Google Shape;208;p6" descr="Zoom in with solid fill">
              <a:extLst>
                <a:ext uri="{FF2B5EF4-FFF2-40B4-BE49-F238E27FC236}">
                  <a16:creationId xmlns:a16="http://schemas.microsoft.com/office/drawing/2014/main" id="{BE1D1A0D-F43C-2B40-B781-C64AF3CBADFA}"/>
                </a:ext>
              </a:extLst>
            </p:cNvPr>
            <p:cNvPicPr preferRelativeResize="0"/>
            <p:nvPr/>
          </p:nvPicPr>
          <p:blipFill>
            <a:blip r:embed="rId6">
              <a:extLst>
                <a:ext uri="{96DAC541-7B7A-43D3-8B79-37D633B846F1}">
                  <asvg:svgBlip xmlns:asvg="http://schemas.microsoft.com/office/drawing/2016/SVG/main" r:embed="rId7"/>
                </a:ext>
              </a:extLst>
            </a:blip>
            <a:srcRect/>
            <a:stretch/>
          </p:blipFill>
          <p:spPr>
            <a:xfrm>
              <a:off x="3513195" y="2021454"/>
              <a:ext cx="693850" cy="693850"/>
            </a:xfrm>
            <a:prstGeom prst="rect">
              <a:avLst/>
            </a:prstGeom>
            <a:noFill/>
            <a:ln>
              <a:noFill/>
            </a:ln>
          </p:spPr>
        </p:pic>
      </p:grpSp>
      <p:pic>
        <p:nvPicPr>
          <p:cNvPr id="30" name="Picture 29">
            <a:extLst>
              <a:ext uri="{FF2B5EF4-FFF2-40B4-BE49-F238E27FC236}">
                <a16:creationId xmlns:a16="http://schemas.microsoft.com/office/drawing/2014/main" id="{B7C21FA2-E8B6-456F-B2CF-E6AF5FD1A0C5}"/>
              </a:ext>
            </a:extLst>
          </p:cNvPr>
          <p:cNvPicPr>
            <a:picLocks noChangeAspect="1"/>
          </p:cNvPicPr>
          <p:nvPr/>
        </p:nvPicPr>
        <p:blipFill>
          <a:blip r:embed="rId8"/>
          <a:stretch>
            <a:fillRect/>
          </a:stretch>
        </p:blipFill>
        <p:spPr>
          <a:xfrm>
            <a:off x="228601" y="4674943"/>
            <a:ext cx="4614989" cy="3449721"/>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94245999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07FEC79F-5EE6-264A-B55F-9156241874F2}"/>
              </a:ext>
            </a:extLst>
          </p:cNvPr>
          <p:cNvSpPr>
            <a:spLocks noGrp="1"/>
          </p:cNvSpPr>
          <p:nvPr>
            <p:ph type="dt" sz="half" idx="10"/>
          </p:nvPr>
        </p:nvSpPr>
        <p:spPr>
          <a:xfrm>
            <a:off x="720001" y="9818317"/>
            <a:ext cx="1185002" cy="270000"/>
          </a:xfrm>
        </p:spPr>
        <p:txBody>
          <a:bodyPr/>
          <a:lstStyle/>
          <a:p>
            <a:pPr defTabSz="685800" eaLnBrk="1" fontAlgn="auto" hangingPunct="1">
              <a:spcBef>
                <a:spcPts val="0"/>
              </a:spcBef>
              <a:spcAft>
                <a:spcPts val="0"/>
              </a:spcAft>
            </a:pPr>
            <a:fld id="{DCD9F9BF-D269-4020-816F-460E917B7A74}" type="datetime1">
              <a:rPr lang="en-GB">
                <a:solidFill>
                  <a:prstClr val="black"/>
                </a:solidFill>
                <a:latin typeface="Arial"/>
              </a:rPr>
              <a:pPr defTabSz="685800" eaLnBrk="1" fontAlgn="auto" hangingPunct="1">
                <a:spcBef>
                  <a:spcPts val="0"/>
                </a:spcBef>
                <a:spcAft>
                  <a:spcPts val="0"/>
                </a:spcAft>
              </a:pPr>
              <a:t>27/02/2023</a:t>
            </a:fld>
            <a:endParaRPr lang="en-GB">
              <a:solidFill>
                <a:prstClr val="black"/>
              </a:solidFill>
              <a:latin typeface="Arial"/>
            </a:endParaRPr>
          </a:p>
        </p:txBody>
      </p:sp>
      <p:sp>
        <p:nvSpPr>
          <p:cNvPr id="5" name="Footer Placeholder 4">
            <a:extLst>
              <a:ext uri="{FF2B5EF4-FFF2-40B4-BE49-F238E27FC236}">
                <a16:creationId xmlns:a16="http://schemas.microsoft.com/office/drawing/2014/main" id="{30241E02-8F72-984E-9CD2-7E7F13411700}"/>
              </a:ext>
            </a:extLst>
          </p:cNvPr>
          <p:cNvSpPr>
            <a:spLocks noGrp="1"/>
          </p:cNvSpPr>
          <p:nvPr>
            <p:ph type="ftr" sz="quarter" idx="11"/>
          </p:nvPr>
        </p:nvSpPr>
        <p:spPr>
          <a:xfrm>
            <a:off x="1759929" y="9807230"/>
            <a:ext cx="8720205" cy="270000"/>
          </a:xfrm>
        </p:spPr>
        <p:txBody>
          <a:bodyPr/>
          <a:lstStyle/>
          <a:p>
            <a:pPr defTabSz="685800" eaLnBrk="1" fontAlgn="auto" hangingPunct="1">
              <a:spcBef>
                <a:spcPts val="0"/>
              </a:spcBef>
              <a:spcAft>
                <a:spcPts val="0"/>
              </a:spcAft>
            </a:pPr>
            <a:r>
              <a:rPr lang="en-GB">
                <a:solidFill>
                  <a:prstClr val="black"/>
                </a:solidFill>
                <a:latin typeface="Arial"/>
              </a:rPr>
              <a:t>|     The Common Monitoring and Evaluation Framework for MHPSS in Emergency Settings </a:t>
            </a:r>
          </a:p>
        </p:txBody>
      </p:sp>
      <p:sp>
        <p:nvSpPr>
          <p:cNvPr id="6" name="Slide Number Placeholder 5">
            <a:extLst>
              <a:ext uri="{FF2B5EF4-FFF2-40B4-BE49-F238E27FC236}">
                <a16:creationId xmlns:a16="http://schemas.microsoft.com/office/drawing/2014/main" id="{3E93A08E-6113-0E40-8485-AAD3F43370A9}"/>
              </a:ext>
            </a:extLst>
          </p:cNvPr>
          <p:cNvSpPr>
            <a:spLocks noGrp="1"/>
          </p:cNvSpPr>
          <p:nvPr>
            <p:ph type="sldNum" sz="quarter" idx="12"/>
          </p:nvPr>
        </p:nvSpPr>
        <p:spPr>
          <a:xfrm>
            <a:off x="17133104" y="9807230"/>
            <a:ext cx="434897" cy="270000"/>
          </a:xfrm>
        </p:spPr>
        <p:txBody>
          <a:bodyPr/>
          <a:lstStyle/>
          <a:p>
            <a:pPr defTabSz="685800" eaLnBrk="1" fontAlgn="auto" hangingPunct="1">
              <a:spcBef>
                <a:spcPts val="0"/>
              </a:spcBef>
              <a:spcAft>
                <a:spcPts val="0"/>
              </a:spcAft>
            </a:pPr>
            <a:fld id="{A74CE0EA-F3B5-4684-BA10-C594598FDB9C}" type="slidenum">
              <a:rPr lang="en-GB">
                <a:solidFill>
                  <a:prstClr val="black"/>
                </a:solidFill>
                <a:latin typeface="Arial"/>
              </a:rPr>
              <a:pPr defTabSz="685800" eaLnBrk="1" fontAlgn="auto" hangingPunct="1">
                <a:spcBef>
                  <a:spcPts val="0"/>
                </a:spcBef>
                <a:spcAft>
                  <a:spcPts val="0"/>
                </a:spcAft>
              </a:pPr>
              <a:t>49</a:t>
            </a:fld>
            <a:endParaRPr lang="en-GB">
              <a:solidFill>
                <a:prstClr val="black"/>
              </a:solidFill>
              <a:latin typeface="Arial"/>
            </a:endParaRPr>
          </a:p>
        </p:txBody>
      </p:sp>
      <p:sp>
        <p:nvSpPr>
          <p:cNvPr id="9" name="Title 8">
            <a:extLst>
              <a:ext uri="{FF2B5EF4-FFF2-40B4-BE49-F238E27FC236}">
                <a16:creationId xmlns:a16="http://schemas.microsoft.com/office/drawing/2014/main" id="{2C7B92F2-556F-6048-B2EE-636EE430CC1E}"/>
              </a:ext>
            </a:extLst>
          </p:cNvPr>
          <p:cNvSpPr>
            <a:spLocks noGrp="1"/>
          </p:cNvSpPr>
          <p:nvPr>
            <p:ph type="title"/>
          </p:nvPr>
        </p:nvSpPr>
        <p:spPr>
          <a:xfrm>
            <a:off x="720000" y="1410908"/>
            <a:ext cx="17938398" cy="1080000"/>
          </a:xfrm>
        </p:spPr>
        <p:txBody>
          <a:bodyPr anchor="t"/>
          <a:lstStyle/>
          <a:p>
            <a:r>
              <a:rPr lang="en-US" sz="4800">
                <a:solidFill>
                  <a:srgbClr val="272E67"/>
                </a:solidFill>
              </a:rPr>
              <a:t>WHY AN M&amp;E FRAMEWORK FOR MHPSS?</a:t>
            </a:r>
          </a:p>
        </p:txBody>
      </p:sp>
      <p:pic>
        <p:nvPicPr>
          <p:cNvPr id="31" name="Picture 30">
            <a:extLst>
              <a:ext uri="{FF2B5EF4-FFF2-40B4-BE49-F238E27FC236}">
                <a16:creationId xmlns:a16="http://schemas.microsoft.com/office/drawing/2014/main" id="{D6DD7EE8-342A-184E-9623-19CDFADC56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flipV="1">
            <a:off x="-289103" y="1664270"/>
            <a:ext cx="806805" cy="228600"/>
          </a:xfrm>
          <a:prstGeom prst="rect">
            <a:avLst/>
          </a:prstGeom>
        </p:spPr>
      </p:pic>
      <p:grpSp>
        <p:nvGrpSpPr>
          <p:cNvPr id="12" name="Group 11">
            <a:extLst>
              <a:ext uri="{FF2B5EF4-FFF2-40B4-BE49-F238E27FC236}">
                <a16:creationId xmlns:a16="http://schemas.microsoft.com/office/drawing/2014/main" id="{59FDB122-26C5-D146-978B-0D188782CA32}"/>
              </a:ext>
            </a:extLst>
          </p:cNvPr>
          <p:cNvGrpSpPr/>
          <p:nvPr/>
        </p:nvGrpSpPr>
        <p:grpSpPr>
          <a:xfrm>
            <a:off x="720000" y="2551285"/>
            <a:ext cx="16241727" cy="6943555"/>
            <a:chOff x="480000" y="1700327"/>
            <a:chExt cx="9743038" cy="4165278"/>
          </a:xfrm>
        </p:grpSpPr>
        <p:sp>
          <p:nvSpPr>
            <p:cNvPr id="53" name="Rectangle 52">
              <a:extLst>
                <a:ext uri="{FF2B5EF4-FFF2-40B4-BE49-F238E27FC236}">
                  <a16:creationId xmlns:a16="http://schemas.microsoft.com/office/drawing/2014/main" id="{1EF4BFA4-A8E9-DB44-9839-C7B59BD839EE}"/>
                </a:ext>
              </a:extLst>
            </p:cNvPr>
            <p:cNvSpPr/>
            <p:nvPr/>
          </p:nvSpPr>
          <p:spPr>
            <a:xfrm>
              <a:off x="482632" y="1700329"/>
              <a:ext cx="2196293" cy="1928198"/>
            </a:xfrm>
            <a:prstGeom prst="rect">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pic>
          <p:nvPicPr>
            <p:cNvPr id="55" name="Picture 54">
              <a:extLst>
                <a:ext uri="{FF2B5EF4-FFF2-40B4-BE49-F238E27FC236}">
                  <a16:creationId xmlns:a16="http://schemas.microsoft.com/office/drawing/2014/main" id="{9E4FA8CB-3F08-754A-B594-E404DEA0FC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482633" y="3583407"/>
              <a:ext cx="2198924" cy="90237"/>
            </a:xfrm>
            <a:prstGeom prst="rect">
              <a:avLst/>
            </a:prstGeom>
          </p:spPr>
        </p:pic>
        <p:sp>
          <p:nvSpPr>
            <p:cNvPr id="56" name="Rectangle 55">
              <a:extLst>
                <a:ext uri="{FF2B5EF4-FFF2-40B4-BE49-F238E27FC236}">
                  <a16:creationId xmlns:a16="http://schemas.microsoft.com/office/drawing/2014/main" id="{7AB8C3C5-8ACE-3847-9E36-45D3E533E49E}"/>
                </a:ext>
              </a:extLst>
            </p:cNvPr>
            <p:cNvSpPr/>
            <p:nvPr/>
          </p:nvSpPr>
          <p:spPr>
            <a:xfrm>
              <a:off x="2999091" y="1700327"/>
              <a:ext cx="2196293" cy="1928198"/>
            </a:xfrm>
            <a:prstGeom prst="rect">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pic>
          <p:nvPicPr>
            <p:cNvPr id="58" name="Picture 57">
              <a:extLst>
                <a:ext uri="{FF2B5EF4-FFF2-40B4-BE49-F238E27FC236}">
                  <a16:creationId xmlns:a16="http://schemas.microsoft.com/office/drawing/2014/main" id="{65A0E453-62D4-C44E-9475-6C41715B72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2999092" y="3583405"/>
              <a:ext cx="2198924" cy="90237"/>
            </a:xfrm>
            <a:prstGeom prst="rect">
              <a:avLst/>
            </a:prstGeom>
          </p:spPr>
        </p:pic>
        <p:sp>
          <p:nvSpPr>
            <p:cNvPr id="59" name="Rectangle 58">
              <a:extLst>
                <a:ext uri="{FF2B5EF4-FFF2-40B4-BE49-F238E27FC236}">
                  <a16:creationId xmlns:a16="http://schemas.microsoft.com/office/drawing/2014/main" id="{8272D8CF-FFA6-244A-A25F-CCAF7A7D7D09}"/>
                </a:ext>
              </a:extLst>
            </p:cNvPr>
            <p:cNvSpPr/>
            <p:nvPr/>
          </p:nvSpPr>
          <p:spPr>
            <a:xfrm>
              <a:off x="5512918" y="1714386"/>
              <a:ext cx="2196293" cy="1928198"/>
            </a:xfrm>
            <a:prstGeom prst="rect">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pic>
          <p:nvPicPr>
            <p:cNvPr id="61" name="Picture 60">
              <a:extLst>
                <a:ext uri="{FF2B5EF4-FFF2-40B4-BE49-F238E27FC236}">
                  <a16:creationId xmlns:a16="http://schemas.microsoft.com/office/drawing/2014/main" id="{2ECCC9D5-6C87-4546-80EC-C3D803031F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5512919" y="3597464"/>
              <a:ext cx="2198924" cy="90237"/>
            </a:xfrm>
            <a:prstGeom prst="rect">
              <a:avLst/>
            </a:prstGeom>
          </p:spPr>
        </p:pic>
        <p:sp>
          <p:nvSpPr>
            <p:cNvPr id="62" name="Rectangle 61">
              <a:extLst>
                <a:ext uri="{FF2B5EF4-FFF2-40B4-BE49-F238E27FC236}">
                  <a16:creationId xmlns:a16="http://schemas.microsoft.com/office/drawing/2014/main" id="{8D7497F6-D406-9F4D-A5B3-67EDD591D266}"/>
                </a:ext>
              </a:extLst>
            </p:cNvPr>
            <p:cNvSpPr/>
            <p:nvPr/>
          </p:nvSpPr>
          <p:spPr>
            <a:xfrm>
              <a:off x="8024113" y="1714386"/>
              <a:ext cx="2196293" cy="1928198"/>
            </a:xfrm>
            <a:prstGeom prst="rect">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pic>
          <p:nvPicPr>
            <p:cNvPr id="64" name="Picture 63">
              <a:extLst>
                <a:ext uri="{FF2B5EF4-FFF2-40B4-BE49-F238E27FC236}">
                  <a16:creationId xmlns:a16="http://schemas.microsoft.com/office/drawing/2014/main" id="{1EF653CD-2A24-4048-8FCD-A42EBC8D14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8024114" y="3597464"/>
              <a:ext cx="2198924" cy="90237"/>
            </a:xfrm>
            <a:prstGeom prst="rect">
              <a:avLst/>
            </a:prstGeom>
          </p:spPr>
        </p:pic>
        <p:sp>
          <p:nvSpPr>
            <p:cNvPr id="65" name="Rectangle 64">
              <a:extLst>
                <a:ext uri="{FF2B5EF4-FFF2-40B4-BE49-F238E27FC236}">
                  <a16:creationId xmlns:a16="http://schemas.microsoft.com/office/drawing/2014/main" id="{731E4D31-717E-5246-A3D4-B74D7D2EE6F2}"/>
                </a:ext>
              </a:extLst>
            </p:cNvPr>
            <p:cNvSpPr/>
            <p:nvPr/>
          </p:nvSpPr>
          <p:spPr>
            <a:xfrm>
              <a:off x="480000" y="3878233"/>
              <a:ext cx="2196293" cy="1928198"/>
            </a:xfrm>
            <a:prstGeom prst="rect">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pic>
          <p:nvPicPr>
            <p:cNvPr id="67" name="Picture 66">
              <a:extLst>
                <a:ext uri="{FF2B5EF4-FFF2-40B4-BE49-F238E27FC236}">
                  <a16:creationId xmlns:a16="http://schemas.microsoft.com/office/drawing/2014/main" id="{C3E9EF40-CC8F-B141-AE8F-C67835F47D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480001" y="5761311"/>
              <a:ext cx="2198924" cy="90237"/>
            </a:xfrm>
            <a:prstGeom prst="rect">
              <a:avLst/>
            </a:prstGeom>
          </p:spPr>
        </p:pic>
        <p:sp>
          <p:nvSpPr>
            <p:cNvPr id="68" name="Rectangle 67">
              <a:extLst>
                <a:ext uri="{FF2B5EF4-FFF2-40B4-BE49-F238E27FC236}">
                  <a16:creationId xmlns:a16="http://schemas.microsoft.com/office/drawing/2014/main" id="{7DC56A87-80A7-824B-8D85-53CF6C59481A}"/>
                </a:ext>
              </a:extLst>
            </p:cNvPr>
            <p:cNvSpPr/>
            <p:nvPr/>
          </p:nvSpPr>
          <p:spPr>
            <a:xfrm>
              <a:off x="2996459" y="3878231"/>
              <a:ext cx="2196293" cy="1928198"/>
            </a:xfrm>
            <a:prstGeom prst="rect">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pic>
          <p:nvPicPr>
            <p:cNvPr id="70" name="Picture 69">
              <a:extLst>
                <a:ext uri="{FF2B5EF4-FFF2-40B4-BE49-F238E27FC236}">
                  <a16:creationId xmlns:a16="http://schemas.microsoft.com/office/drawing/2014/main" id="{777B56C4-1EC8-114A-911F-482B52EBA5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2996460" y="5761309"/>
              <a:ext cx="2198924" cy="90237"/>
            </a:xfrm>
            <a:prstGeom prst="rect">
              <a:avLst/>
            </a:prstGeom>
          </p:spPr>
        </p:pic>
        <p:sp>
          <p:nvSpPr>
            <p:cNvPr id="71" name="Rectangle 70">
              <a:extLst>
                <a:ext uri="{FF2B5EF4-FFF2-40B4-BE49-F238E27FC236}">
                  <a16:creationId xmlns:a16="http://schemas.microsoft.com/office/drawing/2014/main" id="{91C183EC-377B-6F49-84CF-762EE7E98701}"/>
                </a:ext>
              </a:extLst>
            </p:cNvPr>
            <p:cNvSpPr/>
            <p:nvPr/>
          </p:nvSpPr>
          <p:spPr>
            <a:xfrm>
              <a:off x="5510286" y="3892290"/>
              <a:ext cx="2196293" cy="1928198"/>
            </a:xfrm>
            <a:prstGeom prst="rect">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pic>
          <p:nvPicPr>
            <p:cNvPr id="73" name="Picture 72">
              <a:extLst>
                <a:ext uri="{FF2B5EF4-FFF2-40B4-BE49-F238E27FC236}">
                  <a16:creationId xmlns:a16="http://schemas.microsoft.com/office/drawing/2014/main" id="{0991B2DE-ACE9-1B40-8C61-1F1AE31AC2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5510287" y="5775368"/>
              <a:ext cx="2198924" cy="90237"/>
            </a:xfrm>
            <a:prstGeom prst="rect">
              <a:avLst/>
            </a:prstGeom>
          </p:spPr>
        </p:pic>
        <p:sp>
          <p:nvSpPr>
            <p:cNvPr id="2" name="Rectangle 1">
              <a:extLst>
                <a:ext uri="{FF2B5EF4-FFF2-40B4-BE49-F238E27FC236}">
                  <a16:creationId xmlns:a16="http://schemas.microsoft.com/office/drawing/2014/main" id="{4F152139-CF5D-5345-A110-4BAE87C594F6}"/>
                </a:ext>
              </a:extLst>
            </p:cNvPr>
            <p:cNvSpPr/>
            <p:nvPr/>
          </p:nvSpPr>
          <p:spPr>
            <a:xfrm>
              <a:off x="500576" y="2121500"/>
              <a:ext cx="1936854" cy="801632"/>
            </a:xfrm>
            <a:prstGeom prst="rect">
              <a:avLst/>
            </a:prstGeom>
          </p:spPr>
          <p:txBody>
            <a:bodyPr wrap="square">
              <a:spAutoFit/>
            </a:bodyPr>
            <a:lstStyle/>
            <a:p>
              <a:pPr algn="ctr" defTabSz="685800" eaLnBrk="1" fontAlgn="auto" hangingPunct="1">
                <a:lnSpc>
                  <a:spcPct val="102262"/>
                </a:lnSpc>
                <a:spcBef>
                  <a:spcPts val="0"/>
                </a:spcBef>
                <a:spcAft>
                  <a:spcPts val="0"/>
                </a:spcAft>
                <a:buClr>
                  <a:srgbClr val="000000"/>
                </a:buClr>
                <a:buSzPts val="3227"/>
              </a:pPr>
              <a:r>
                <a:rPr lang="en-US" sz="2700">
                  <a:solidFill>
                    <a:prstClr val="white"/>
                  </a:solidFill>
                  <a:latin typeface="Ebrima"/>
                  <a:ea typeface="Arial Narrow"/>
                  <a:cs typeface="Arial Narrow"/>
                  <a:sym typeface="Arial Narrow"/>
                </a:rPr>
                <a:t>Ensure no harm from MHPSS interventions</a:t>
              </a:r>
            </a:p>
          </p:txBody>
        </p:sp>
        <p:sp>
          <p:nvSpPr>
            <p:cNvPr id="24" name="Rectangle 23">
              <a:extLst>
                <a:ext uri="{FF2B5EF4-FFF2-40B4-BE49-F238E27FC236}">
                  <a16:creationId xmlns:a16="http://schemas.microsoft.com/office/drawing/2014/main" id="{399C3A95-95C5-B048-8B49-62401244C1E7}"/>
                </a:ext>
              </a:extLst>
            </p:cNvPr>
            <p:cNvSpPr/>
            <p:nvPr/>
          </p:nvSpPr>
          <p:spPr>
            <a:xfrm>
              <a:off x="3114226" y="2127964"/>
              <a:ext cx="1936854" cy="801632"/>
            </a:xfrm>
            <a:prstGeom prst="rect">
              <a:avLst/>
            </a:prstGeom>
          </p:spPr>
          <p:txBody>
            <a:bodyPr wrap="square">
              <a:spAutoFit/>
            </a:bodyPr>
            <a:lstStyle/>
            <a:p>
              <a:pPr algn="ctr" defTabSz="685800" eaLnBrk="1" fontAlgn="auto" hangingPunct="1">
                <a:lnSpc>
                  <a:spcPct val="102262"/>
                </a:lnSpc>
                <a:spcBef>
                  <a:spcPts val="0"/>
                </a:spcBef>
                <a:spcAft>
                  <a:spcPts val="0"/>
                </a:spcAft>
                <a:buClr>
                  <a:srgbClr val="000000"/>
                </a:buClr>
                <a:buSzPts val="3227"/>
              </a:pPr>
              <a:r>
                <a:rPr lang="en-US" sz="2700">
                  <a:solidFill>
                    <a:prstClr val="white"/>
                  </a:solidFill>
                  <a:latin typeface="Ebrima"/>
                  <a:ea typeface="Arial Narrow"/>
                  <a:cs typeface="Arial Narrow"/>
                  <a:sym typeface="Arial Narrow"/>
                </a:rPr>
                <a:t>IASC MHPSS Guidelines Action Sheet 2.2</a:t>
              </a:r>
            </a:p>
          </p:txBody>
        </p:sp>
        <p:sp>
          <p:nvSpPr>
            <p:cNvPr id="3" name="Rectangle 2">
              <a:extLst>
                <a:ext uri="{FF2B5EF4-FFF2-40B4-BE49-F238E27FC236}">
                  <a16:creationId xmlns:a16="http://schemas.microsoft.com/office/drawing/2014/main" id="{34949DD9-0556-8E40-91AE-83D20AC3DEA4}"/>
                </a:ext>
              </a:extLst>
            </p:cNvPr>
            <p:cNvSpPr/>
            <p:nvPr/>
          </p:nvSpPr>
          <p:spPr>
            <a:xfrm>
              <a:off x="5515549" y="2114652"/>
              <a:ext cx="2193662" cy="553884"/>
            </a:xfrm>
            <a:prstGeom prst="rect">
              <a:avLst/>
            </a:prstGeom>
          </p:spPr>
          <p:txBody>
            <a:bodyPr wrap="square">
              <a:spAutoFit/>
            </a:bodyPr>
            <a:lstStyle/>
            <a:p>
              <a:pPr algn="ctr" defTabSz="685800" eaLnBrk="1" fontAlgn="auto" hangingPunct="1">
                <a:spcBef>
                  <a:spcPts val="0"/>
                </a:spcBef>
                <a:spcAft>
                  <a:spcPts val="0"/>
                </a:spcAft>
              </a:pPr>
              <a:r>
                <a:rPr lang="en-US" sz="2700">
                  <a:solidFill>
                    <a:prstClr val="white"/>
                  </a:solidFill>
                  <a:latin typeface="Ebrima"/>
                </a:rPr>
                <a:t>Support project Implementation</a:t>
              </a:r>
            </a:p>
          </p:txBody>
        </p:sp>
        <p:sp>
          <p:nvSpPr>
            <p:cNvPr id="7" name="Rectangle 6">
              <a:extLst>
                <a:ext uri="{FF2B5EF4-FFF2-40B4-BE49-F238E27FC236}">
                  <a16:creationId xmlns:a16="http://schemas.microsoft.com/office/drawing/2014/main" id="{B0E37EA6-47E6-CC4F-A2DE-CA48712EE22F}"/>
                </a:ext>
              </a:extLst>
            </p:cNvPr>
            <p:cNvSpPr/>
            <p:nvPr/>
          </p:nvSpPr>
          <p:spPr>
            <a:xfrm>
              <a:off x="8003632" y="2127964"/>
              <a:ext cx="2196293" cy="1055881"/>
            </a:xfrm>
            <a:prstGeom prst="rect">
              <a:avLst/>
            </a:prstGeom>
          </p:spPr>
          <p:txBody>
            <a:bodyPr wrap="square">
              <a:spAutoFit/>
            </a:bodyPr>
            <a:lstStyle/>
            <a:p>
              <a:pPr algn="ctr" defTabSz="685800" eaLnBrk="1" fontAlgn="auto" hangingPunct="1">
                <a:lnSpc>
                  <a:spcPct val="102262"/>
                </a:lnSpc>
                <a:spcBef>
                  <a:spcPts val="0"/>
                </a:spcBef>
                <a:spcAft>
                  <a:spcPts val="0"/>
                </a:spcAft>
                <a:buClr>
                  <a:srgbClr val="000000"/>
                </a:buClr>
                <a:buSzPts val="3227"/>
              </a:pPr>
              <a:r>
                <a:rPr lang="en-US" sz="2700">
                  <a:solidFill>
                    <a:srgbClr val="FFFFFF"/>
                  </a:solidFill>
                  <a:latin typeface="Ebrima"/>
                  <a:ea typeface="Arial Narrow"/>
                  <a:cs typeface="Arial Narrow"/>
                  <a:sym typeface="Arial Narrow"/>
                </a:rPr>
                <a:t>Contribute to </a:t>
              </a:r>
              <a:r>
                <a:rPr lang="en-US" sz="2700" err="1">
                  <a:solidFill>
                    <a:srgbClr val="FFFFFF"/>
                  </a:solidFill>
                  <a:latin typeface="Ebrima"/>
                  <a:ea typeface="Arial Narrow"/>
                  <a:cs typeface="Arial Narrow"/>
                  <a:sym typeface="Arial Narrow"/>
                </a:rPr>
                <a:t>organisational</a:t>
              </a:r>
              <a:r>
                <a:rPr lang="en-US" sz="2700">
                  <a:solidFill>
                    <a:srgbClr val="FFFFFF"/>
                  </a:solidFill>
                  <a:latin typeface="Ebrima"/>
                  <a:ea typeface="Arial Narrow"/>
                  <a:cs typeface="Arial Narrow"/>
                  <a:sym typeface="Arial Narrow"/>
                </a:rPr>
                <a:t> learning and knowledge sharing</a:t>
              </a:r>
            </a:p>
          </p:txBody>
        </p:sp>
        <p:sp>
          <p:nvSpPr>
            <p:cNvPr id="8" name="Rectangle 7">
              <a:extLst>
                <a:ext uri="{FF2B5EF4-FFF2-40B4-BE49-F238E27FC236}">
                  <a16:creationId xmlns:a16="http://schemas.microsoft.com/office/drawing/2014/main" id="{80D2834F-C1FA-F34D-A513-6EB5E8B5F53E}"/>
                </a:ext>
              </a:extLst>
            </p:cNvPr>
            <p:cNvSpPr/>
            <p:nvPr/>
          </p:nvSpPr>
          <p:spPr>
            <a:xfrm flipH="1">
              <a:off x="639119" y="4357260"/>
              <a:ext cx="1878051" cy="801632"/>
            </a:xfrm>
            <a:prstGeom prst="rect">
              <a:avLst/>
            </a:prstGeom>
          </p:spPr>
          <p:txBody>
            <a:bodyPr wrap="square">
              <a:spAutoFit/>
            </a:bodyPr>
            <a:lstStyle/>
            <a:p>
              <a:pPr algn="ctr" defTabSz="685800" eaLnBrk="1" fontAlgn="auto" hangingPunct="1">
                <a:lnSpc>
                  <a:spcPct val="102262"/>
                </a:lnSpc>
                <a:spcBef>
                  <a:spcPts val="0"/>
                </a:spcBef>
                <a:spcAft>
                  <a:spcPts val="0"/>
                </a:spcAft>
                <a:buClr>
                  <a:srgbClr val="000000"/>
                </a:buClr>
                <a:buSzPts val="3227"/>
              </a:pPr>
              <a:r>
                <a:rPr lang="en-US" sz="2700">
                  <a:solidFill>
                    <a:srgbClr val="FFFFFF"/>
                  </a:solidFill>
                  <a:latin typeface="Ebrima"/>
                  <a:ea typeface="Arial Narrow"/>
                  <a:cs typeface="Arial Narrow"/>
                  <a:sym typeface="Arial Narrow"/>
                </a:rPr>
                <a:t>Uphold accountability and compliance</a:t>
              </a:r>
            </a:p>
          </p:txBody>
        </p:sp>
        <p:sp>
          <p:nvSpPr>
            <p:cNvPr id="10" name="TextBox 9">
              <a:extLst>
                <a:ext uri="{FF2B5EF4-FFF2-40B4-BE49-F238E27FC236}">
                  <a16:creationId xmlns:a16="http://schemas.microsoft.com/office/drawing/2014/main" id="{FF94AB4E-F2F8-A143-A672-433B665B780F}"/>
                </a:ext>
              </a:extLst>
            </p:cNvPr>
            <p:cNvSpPr txBox="1"/>
            <p:nvPr/>
          </p:nvSpPr>
          <p:spPr>
            <a:xfrm>
              <a:off x="3104608" y="4334502"/>
              <a:ext cx="1974731" cy="1301628"/>
            </a:xfrm>
            <a:prstGeom prst="rect">
              <a:avLst/>
            </a:prstGeom>
            <a:noFill/>
          </p:spPr>
          <p:txBody>
            <a:bodyPr wrap="square" rtlCol="0">
              <a:spAutoFit/>
            </a:bodyPr>
            <a:lstStyle/>
            <a:p>
              <a:pPr algn="ctr" defTabSz="685800" eaLnBrk="1" fontAlgn="auto" hangingPunct="1">
                <a:spcBef>
                  <a:spcPts val="0"/>
                </a:spcBef>
                <a:spcAft>
                  <a:spcPts val="0"/>
                </a:spcAft>
              </a:pPr>
              <a:r>
                <a:rPr lang="en-US" sz="2700">
                  <a:solidFill>
                    <a:srgbClr val="FFFFFF"/>
                  </a:solidFill>
                  <a:latin typeface="Ebrima"/>
                  <a:ea typeface="Arial Narrow"/>
                  <a:cs typeface="Arial Narrow"/>
                  <a:sym typeface="Arial Narrow"/>
                </a:rPr>
                <a:t>Provide opportunities for stakeholder feedback </a:t>
              </a:r>
            </a:p>
            <a:p>
              <a:pPr algn="ctr" defTabSz="685800" eaLnBrk="1" fontAlgn="auto" hangingPunct="1">
                <a:spcBef>
                  <a:spcPts val="0"/>
                </a:spcBef>
                <a:spcAft>
                  <a:spcPts val="0"/>
                </a:spcAft>
              </a:pPr>
              <a:endParaRPr lang="en-US" sz="2700">
                <a:solidFill>
                  <a:prstClr val="black"/>
                </a:solidFill>
                <a:latin typeface="Ebrima"/>
              </a:endParaRPr>
            </a:p>
          </p:txBody>
        </p:sp>
        <p:sp>
          <p:nvSpPr>
            <p:cNvPr id="11" name="TextBox 10">
              <a:extLst>
                <a:ext uri="{FF2B5EF4-FFF2-40B4-BE49-F238E27FC236}">
                  <a16:creationId xmlns:a16="http://schemas.microsoft.com/office/drawing/2014/main" id="{1F1008B5-9D74-584B-94A7-AA126817957A}"/>
                </a:ext>
              </a:extLst>
            </p:cNvPr>
            <p:cNvSpPr txBox="1"/>
            <p:nvPr/>
          </p:nvSpPr>
          <p:spPr>
            <a:xfrm>
              <a:off x="5796875" y="4351539"/>
              <a:ext cx="1571625" cy="1052380"/>
            </a:xfrm>
            <a:prstGeom prst="rect">
              <a:avLst/>
            </a:prstGeom>
            <a:noFill/>
          </p:spPr>
          <p:txBody>
            <a:bodyPr wrap="square" rtlCol="0">
              <a:spAutoFit/>
            </a:bodyPr>
            <a:lstStyle/>
            <a:p>
              <a:pPr algn="ctr" defTabSz="685800" eaLnBrk="1" fontAlgn="auto" hangingPunct="1">
                <a:spcBef>
                  <a:spcPts val="0"/>
                </a:spcBef>
                <a:spcAft>
                  <a:spcPts val="0"/>
                </a:spcAft>
              </a:pPr>
              <a:r>
                <a:rPr lang="en-US" sz="2700">
                  <a:solidFill>
                    <a:prstClr val="white"/>
                  </a:solidFill>
                  <a:latin typeface="Ebrima"/>
                </a:rPr>
                <a:t>Promote and celebrate quality work</a:t>
              </a:r>
            </a:p>
            <a:p>
              <a:pPr algn="ctr" defTabSz="685800" eaLnBrk="1" fontAlgn="auto" hangingPunct="1">
                <a:spcBef>
                  <a:spcPts val="0"/>
                </a:spcBef>
                <a:spcAft>
                  <a:spcPts val="0"/>
                </a:spcAft>
              </a:pPr>
              <a:endParaRPr lang="en-US" sz="2700">
                <a:solidFill>
                  <a:prstClr val="white"/>
                </a:solidFill>
                <a:latin typeface="Ebrima"/>
              </a:endParaRPr>
            </a:p>
          </p:txBody>
        </p:sp>
        <p:sp>
          <p:nvSpPr>
            <p:cNvPr id="30" name="Rectangle 29">
              <a:extLst>
                <a:ext uri="{FF2B5EF4-FFF2-40B4-BE49-F238E27FC236}">
                  <a16:creationId xmlns:a16="http://schemas.microsoft.com/office/drawing/2014/main" id="{0DAE0493-6E90-3148-8CFD-91CD0747BE3B}"/>
                </a:ext>
              </a:extLst>
            </p:cNvPr>
            <p:cNvSpPr/>
            <p:nvPr/>
          </p:nvSpPr>
          <p:spPr>
            <a:xfrm>
              <a:off x="8005951" y="3891778"/>
              <a:ext cx="2196293" cy="1928198"/>
            </a:xfrm>
            <a:prstGeom prst="rect">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pic>
          <p:nvPicPr>
            <p:cNvPr id="32" name="Picture 31">
              <a:extLst>
                <a:ext uri="{FF2B5EF4-FFF2-40B4-BE49-F238E27FC236}">
                  <a16:creationId xmlns:a16="http://schemas.microsoft.com/office/drawing/2014/main" id="{0C31A611-D233-5043-8109-BE52F921BA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8005952" y="5774856"/>
              <a:ext cx="2198924" cy="90237"/>
            </a:xfrm>
            <a:prstGeom prst="rect">
              <a:avLst/>
            </a:prstGeom>
          </p:spPr>
        </p:pic>
        <p:sp>
          <p:nvSpPr>
            <p:cNvPr id="33" name="TextBox 32">
              <a:extLst>
                <a:ext uri="{FF2B5EF4-FFF2-40B4-BE49-F238E27FC236}">
                  <a16:creationId xmlns:a16="http://schemas.microsoft.com/office/drawing/2014/main" id="{89A86305-6A77-E640-8B5B-55468C23215D}"/>
                </a:ext>
              </a:extLst>
            </p:cNvPr>
            <p:cNvSpPr txBox="1"/>
            <p:nvPr/>
          </p:nvSpPr>
          <p:spPr>
            <a:xfrm>
              <a:off x="8292540" y="4351027"/>
              <a:ext cx="1571625" cy="1052380"/>
            </a:xfrm>
            <a:prstGeom prst="rect">
              <a:avLst/>
            </a:prstGeom>
            <a:noFill/>
          </p:spPr>
          <p:txBody>
            <a:bodyPr wrap="square" rtlCol="0">
              <a:spAutoFit/>
            </a:bodyPr>
            <a:lstStyle/>
            <a:p>
              <a:pPr algn="ctr" defTabSz="685800" eaLnBrk="1" fontAlgn="auto" hangingPunct="1">
                <a:spcBef>
                  <a:spcPts val="0"/>
                </a:spcBef>
                <a:spcAft>
                  <a:spcPts val="0"/>
                </a:spcAft>
              </a:pPr>
              <a:r>
                <a:rPr lang="en-US" sz="2700">
                  <a:solidFill>
                    <a:prstClr val="white"/>
                  </a:solidFill>
                  <a:latin typeface="Ebrima"/>
                </a:rPr>
                <a:t>Align language and terminology </a:t>
              </a:r>
            </a:p>
            <a:p>
              <a:pPr algn="ctr" defTabSz="685800" eaLnBrk="1" fontAlgn="auto" hangingPunct="1">
                <a:spcBef>
                  <a:spcPts val="0"/>
                </a:spcBef>
                <a:spcAft>
                  <a:spcPts val="0"/>
                </a:spcAft>
              </a:pPr>
              <a:endParaRPr lang="en-US" sz="2700">
                <a:solidFill>
                  <a:prstClr val="white"/>
                </a:solidFill>
                <a:latin typeface="Ebrima"/>
              </a:endParaRPr>
            </a:p>
          </p:txBody>
        </p:sp>
      </p:grpSp>
    </p:spTree>
    <p:extLst>
      <p:ext uri="{BB962C8B-B14F-4D97-AF65-F5344CB8AC3E}">
        <p14:creationId xmlns:p14="http://schemas.microsoft.com/office/powerpoint/2010/main" val="27007638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7682C-9900-40ED-B978-320A843AC05A}"/>
              </a:ext>
            </a:extLst>
          </p:cNvPr>
          <p:cNvSpPr>
            <a:spLocks noGrp="1"/>
          </p:cNvSpPr>
          <p:nvPr>
            <p:ph type="title"/>
          </p:nvPr>
        </p:nvSpPr>
        <p:spPr>
          <a:xfrm>
            <a:off x="8442542" y="6801633"/>
            <a:ext cx="8699671" cy="1493940"/>
          </a:xfrm>
        </p:spPr>
        <p:txBody>
          <a:bodyPr/>
          <a:lstStyle/>
          <a:p>
            <a:r>
              <a:rPr lang="da-DK" err="1"/>
              <a:t>Introduction</a:t>
            </a:r>
            <a:r>
              <a:rPr lang="da-DK"/>
              <a:t> to the M&amp;E Framework</a:t>
            </a:r>
            <a:endParaRPr lang="en-GB"/>
          </a:p>
        </p:txBody>
      </p:sp>
    </p:spTree>
    <p:extLst>
      <p:ext uri="{BB962C8B-B14F-4D97-AF65-F5344CB8AC3E}">
        <p14:creationId xmlns:p14="http://schemas.microsoft.com/office/powerpoint/2010/main" val="212799637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E25DA119-2550-724B-8E6B-567D38A93A86}"/>
              </a:ext>
            </a:extLst>
          </p:cNvPr>
          <p:cNvSpPr/>
          <p:nvPr/>
        </p:nvSpPr>
        <p:spPr>
          <a:xfrm>
            <a:off x="-26985" y="4449426"/>
            <a:ext cx="18314985" cy="474943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4" name="Date Placeholder 3">
            <a:extLst>
              <a:ext uri="{FF2B5EF4-FFF2-40B4-BE49-F238E27FC236}">
                <a16:creationId xmlns:a16="http://schemas.microsoft.com/office/drawing/2014/main" id="{07FEC79F-5EE6-264A-B55F-9156241874F2}"/>
              </a:ext>
            </a:extLst>
          </p:cNvPr>
          <p:cNvSpPr>
            <a:spLocks noGrp="1"/>
          </p:cNvSpPr>
          <p:nvPr>
            <p:ph type="dt" sz="half" idx="10"/>
          </p:nvPr>
        </p:nvSpPr>
        <p:spPr/>
        <p:txBody>
          <a:bodyPr/>
          <a:lstStyle/>
          <a:p>
            <a:pPr defTabSz="685800" eaLnBrk="1" fontAlgn="auto" hangingPunct="1">
              <a:spcBef>
                <a:spcPts val="0"/>
              </a:spcBef>
              <a:spcAft>
                <a:spcPts val="0"/>
              </a:spcAft>
            </a:pPr>
            <a:fld id="{DCD9F9BF-D269-4020-816F-460E917B7A74}" type="datetime1">
              <a:rPr lang="en-GB">
                <a:solidFill>
                  <a:prstClr val="black"/>
                </a:solidFill>
                <a:latin typeface="Arial"/>
              </a:rPr>
              <a:pPr defTabSz="685800" eaLnBrk="1" fontAlgn="auto" hangingPunct="1">
                <a:spcBef>
                  <a:spcPts val="0"/>
                </a:spcBef>
                <a:spcAft>
                  <a:spcPts val="0"/>
                </a:spcAft>
              </a:pPr>
              <a:t>27/02/2023</a:t>
            </a:fld>
            <a:endParaRPr lang="en-GB">
              <a:solidFill>
                <a:prstClr val="black"/>
              </a:solidFill>
              <a:latin typeface="Arial"/>
            </a:endParaRPr>
          </a:p>
        </p:txBody>
      </p:sp>
      <p:sp>
        <p:nvSpPr>
          <p:cNvPr id="5" name="Footer Placeholder 4">
            <a:extLst>
              <a:ext uri="{FF2B5EF4-FFF2-40B4-BE49-F238E27FC236}">
                <a16:creationId xmlns:a16="http://schemas.microsoft.com/office/drawing/2014/main" id="{30241E02-8F72-984E-9CD2-7E7F13411700}"/>
              </a:ext>
            </a:extLst>
          </p:cNvPr>
          <p:cNvSpPr>
            <a:spLocks noGrp="1"/>
          </p:cNvSpPr>
          <p:nvPr>
            <p:ph type="ftr" sz="quarter" idx="11"/>
          </p:nvPr>
        </p:nvSpPr>
        <p:spPr>
          <a:xfrm>
            <a:off x="1759929" y="9860590"/>
            <a:ext cx="8720205" cy="270000"/>
          </a:xfrm>
        </p:spPr>
        <p:txBody>
          <a:bodyPr/>
          <a:lstStyle/>
          <a:p>
            <a:pPr defTabSz="685800" eaLnBrk="1" fontAlgn="auto" hangingPunct="1">
              <a:spcBef>
                <a:spcPts val="0"/>
              </a:spcBef>
              <a:spcAft>
                <a:spcPts val="0"/>
              </a:spcAft>
            </a:pPr>
            <a:r>
              <a:rPr lang="en-GB">
                <a:solidFill>
                  <a:prstClr val="black"/>
                </a:solidFill>
                <a:latin typeface="Arial"/>
              </a:rPr>
              <a:t>|     The Common Monitoring and Evaluation Framework for MHPSS in Emergency Settings </a:t>
            </a:r>
          </a:p>
        </p:txBody>
      </p:sp>
      <p:sp>
        <p:nvSpPr>
          <p:cNvPr id="6" name="Slide Number Placeholder 5">
            <a:extLst>
              <a:ext uri="{FF2B5EF4-FFF2-40B4-BE49-F238E27FC236}">
                <a16:creationId xmlns:a16="http://schemas.microsoft.com/office/drawing/2014/main" id="{3E93A08E-6113-0E40-8485-AAD3F43370A9}"/>
              </a:ext>
            </a:extLst>
          </p:cNvPr>
          <p:cNvSpPr>
            <a:spLocks noGrp="1"/>
          </p:cNvSpPr>
          <p:nvPr>
            <p:ph type="sldNum" sz="quarter" idx="12"/>
          </p:nvPr>
        </p:nvSpPr>
        <p:spPr/>
        <p:txBody>
          <a:bodyPr/>
          <a:lstStyle/>
          <a:p>
            <a:pPr defTabSz="685800" eaLnBrk="1" fontAlgn="auto" hangingPunct="1">
              <a:spcBef>
                <a:spcPts val="0"/>
              </a:spcBef>
              <a:spcAft>
                <a:spcPts val="0"/>
              </a:spcAft>
            </a:pPr>
            <a:fld id="{A74CE0EA-F3B5-4684-BA10-C594598FDB9C}" type="slidenum">
              <a:rPr lang="en-GB">
                <a:solidFill>
                  <a:prstClr val="black"/>
                </a:solidFill>
                <a:latin typeface="Arial"/>
              </a:rPr>
              <a:pPr defTabSz="685800" eaLnBrk="1" fontAlgn="auto" hangingPunct="1">
                <a:spcBef>
                  <a:spcPts val="0"/>
                </a:spcBef>
                <a:spcAft>
                  <a:spcPts val="0"/>
                </a:spcAft>
              </a:pPr>
              <a:t>50</a:t>
            </a:fld>
            <a:endParaRPr lang="en-GB">
              <a:solidFill>
                <a:prstClr val="black"/>
              </a:solidFill>
              <a:latin typeface="Arial"/>
            </a:endParaRPr>
          </a:p>
        </p:txBody>
      </p:sp>
      <p:sp>
        <p:nvSpPr>
          <p:cNvPr id="9" name="Title 8">
            <a:extLst>
              <a:ext uri="{FF2B5EF4-FFF2-40B4-BE49-F238E27FC236}">
                <a16:creationId xmlns:a16="http://schemas.microsoft.com/office/drawing/2014/main" id="{2C7B92F2-556F-6048-B2EE-636EE430CC1E}"/>
              </a:ext>
            </a:extLst>
          </p:cNvPr>
          <p:cNvSpPr>
            <a:spLocks noGrp="1"/>
          </p:cNvSpPr>
          <p:nvPr>
            <p:ph type="title"/>
          </p:nvPr>
        </p:nvSpPr>
        <p:spPr>
          <a:xfrm>
            <a:off x="866984" y="1627882"/>
            <a:ext cx="15788777" cy="1080000"/>
          </a:xfrm>
        </p:spPr>
        <p:txBody>
          <a:bodyPr anchor="t"/>
          <a:lstStyle/>
          <a:p>
            <a:r>
              <a:rPr lang="en-US" sz="4800">
                <a:solidFill>
                  <a:srgbClr val="272E67"/>
                </a:solidFill>
              </a:rPr>
              <a:t>THE IASC COMMON M&amp;E FRAMEWORK</a:t>
            </a:r>
            <a:br>
              <a:rPr lang="en-US" sz="4800">
                <a:solidFill>
                  <a:srgbClr val="272E67"/>
                </a:solidFill>
              </a:rPr>
            </a:br>
            <a:r>
              <a:rPr lang="en-US" sz="4800" b="0">
                <a:solidFill>
                  <a:srgbClr val="272E67"/>
                </a:solidFill>
              </a:rPr>
              <a:t>History and Version 2.0</a:t>
            </a:r>
            <a:endParaRPr lang="en-US" sz="4800">
              <a:solidFill>
                <a:srgbClr val="272E67"/>
              </a:solidFill>
            </a:endParaRPr>
          </a:p>
        </p:txBody>
      </p:sp>
      <p:pic>
        <p:nvPicPr>
          <p:cNvPr id="31" name="Picture 30">
            <a:extLst>
              <a:ext uri="{FF2B5EF4-FFF2-40B4-BE49-F238E27FC236}">
                <a16:creationId xmlns:a16="http://schemas.microsoft.com/office/drawing/2014/main" id="{D6DD7EE8-342A-184E-9623-19CDFADC56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flipV="1">
            <a:off x="-289104" y="1916984"/>
            <a:ext cx="806805" cy="228600"/>
          </a:xfrm>
          <a:prstGeom prst="rect">
            <a:avLst/>
          </a:prstGeom>
        </p:spPr>
      </p:pic>
      <p:sp>
        <p:nvSpPr>
          <p:cNvPr id="2" name="TextBox 1">
            <a:extLst>
              <a:ext uri="{FF2B5EF4-FFF2-40B4-BE49-F238E27FC236}">
                <a16:creationId xmlns:a16="http://schemas.microsoft.com/office/drawing/2014/main" id="{A3E8F332-421E-144E-AB39-AAE7ABB6A1ED}"/>
              </a:ext>
            </a:extLst>
          </p:cNvPr>
          <p:cNvSpPr txBox="1"/>
          <p:nvPr/>
        </p:nvSpPr>
        <p:spPr>
          <a:xfrm>
            <a:off x="952714" y="5418763"/>
            <a:ext cx="2777753" cy="2631490"/>
          </a:xfrm>
          <a:prstGeom prst="rect">
            <a:avLst/>
          </a:prstGeom>
          <a:noFill/>
        </p:spPr>
        <p:txBody>
          <a:bodyPr wrap="square" rtlCol="0">
            <a:spAutoFit/>
          </a:bodyPr>
          <a:lstStyle/>
          <a:p>
            <a:pPr defTabSz="685800" eaLnBrk="1" fontAlgn="auto" hangingPunct="1">
              <a:spcBef>
                <a:spcPts val="0"/>
              </a:spcBef>
              <a:spcAft>
                <a:spcPts val="0"/>
              </a:spcAft>
            </a:pPr>
            <a:r>
              <a:rPr lang="en-GB" sz="2700" b="1">
                <a:solidFill>
                  <a:srgbClr val="272E67"/>
                </a:solidFill>
                <a:latin typeface="Ebrima"/>
              </a:rPr>
              <a:t>Field test version published 2017</a:t>
            </a:r>
          </a:p>
          <a:p>
            <a:pPr defTabSz="685800" eaLnBrk="1" fontAlgn="auto" hangingPunct="1">
              <a:spcBef>
                <a:spcPts val="0"/>
              </a:spcBef>
              <a:spcAft>
                <a:spcPts val="0"/>
              </a:spcAft>
            </a:pPr>
            <a:r>
              <a:rPr lang="en-US" sz="2100">
                <a:solidFill>
                  <a:srgbClr val="272E67"/>
                </a:solidFill>
                <a:latin typeface="Ebrima"/>
              </a:rPr>
              <a:t>The 2017 framework established a goal, outcomes and indicators. </a:t>
            </a:r>
            <a:endParaRPr lang="en-GB" sz="2100">
              <a:solidFill>
                <a:srgbClr val="272E67"/>
              </a:solidFill>
              <a:latin typeface="Ebrima"/>
            </a:endParaRPr>
          </a:p>
        </p:txBody>
      </p:sp>
      <p:sp>
        <p:nvSpPr>
          <p:cNvPr id="12" name="TextBox 11">
            <a:extLst>
              <a:ext uri="{FF2B5EF4-FFF2-40B4-BE49-F238E27FC236}">
                <a16:creationId xmlns:a16="http://schemas.microsoft.com/office/drawing/2014/main" id="{A8A71481-5DF1-C84D-86FF-6D8EDDC85F50}"/>
              </a:ext>
            </a:extLst>
          </p:cNvPr>
          <p:cNvSpPr txBox="1"/>
          <p:nvPr/>
        </p:nvSpPr>
        <p:spPr>
          <a:xfrm>
            <a:off x="11353687" y="5489465"/>
            <a:ext cx="2792072" cy="3093154"/>
          </a:xfrm>
          <a:prstGeom prst="rect">
            <a:avLst/>
          </a:prstGeom>
          <a:noFill/>
        </p:spPr>
        <p:txBody>
          <a:bodyPr wrap="square" rtlCol="0">
            <a:spAutoFit/>
          </a:bodyPr>
          <a:lstStyle/>
          <a:p>
            <a:pPr defTabSz="685800" eaLnBrk="1" fontAlgn="auto" hangingPunct="1">
              <a:spcBef>
                <a:spcPts val="0"/>
              </a:spcBef>
              <a:spcAft>
                <a:spcPts val="0"/>
              </a:spcAft>
            </a:pPr>
            <a:r>
              <a:rPr lang="en-GB" sz="2700" b="1">
                <a:solidFill>
                  <a:srgbClr val="272E67"/>
                </a:solidFill>
                <a:latin typeface="Ebrima"/>
              </a:rPr>
              <a:t>Guidance</a:t>
            </a:r>
          </a:p>
          <a:p>
            <a:pPr defTabSz="685800" eaLnBrk="1" fontAlgn="auto" hangingPunct="1">
              <a:spcBef>
                <a:spcPts val="0"/>
              </a:spcBef>
              <a:spcAft>
                <a:spcPts val="0"/>
              </a:spcAft>
            </a:pPr>
            <a:r>
              <a:rPr lang="en-US" sz="2100">
                <a:solidFill>
                  <a:srgbClr val="272E67"/>
                </a:solidFill>
                <a:latin typeface="Ebrima"/>
              </a:rPr>
              <a:t>Careful guidance was be added to the framework to specifically address ethical and safe practice in the selection and use of </a:t>
            </a:r>
            <a:r>
              <a:rPr lang="en-US" sz="2100" err="1">
                <a:solidFill>
                  <a:srgbClr val="272E67"/>
                </a:solidFill>
                <a:latin typeface="Ebrima"/>
              </a:rPr>
              <a:t>MoV</a:t>
            </a:r>
            <a:endParaRPr lang="en-US" sz="2100">
              <a:solidFill>
                <a:srgbClr val="272E67"/>
              </a:solidFill>
              <a:latin typeface="Ebrima"/>
            </a:endParaRPr>
          </a:p>
        </p:txBody>
      </p:sp>
      <p:sp>
        <p:nvSpPr>
          <p:cNvPr id="3" name="TextBox 2">
            <a:extLst>
              <a:ext uri="{FF2B5EF4-FFF2-40B4-BE49-F238E27FC236}">
                <a16:creationId xmlns:a16="http://schemas.microsoft.com/office/drawing/2014/main" id="{EBB3419B-C822-3D43-965E-34D025D86369}"/>
              </a:ext>
            </a:extLst>
          </p:cNvPr>
          <p:cNvSpPr txBox="1"/>
          <p:nvPr/>
        </p:nvSpPr>
        <p:spPr>
          <a:xfrm>
            <a:off x="4073123" y="5423739"/>
            <a:ext cx="3338040" cy="2539157"/>
          </a:xfrm>
          <a:prstGeom prst="rect">
            <a:avLst/>
          </a:prstGeom>
          <a:noFill/>
        </p:spPr>
        <p:txBody>
          <a:bodyPr wrap="square" rtlCol="0">
            <a:spAutoFit/>
          </a:bodyPr>
          <a:lstStyle/>
          <a:p>
            <a:pPr defTabSz="685800" eaLnBrk="1" fontAlgn="auto" hangingPunct="1">
              <a:spcBef>
                <a:spcPts val="0"/>
              </a:spcBef>
              <a:spcAft>
                <a:spcPts val="0"/>
              </a:spcAft>
            </a:pPr>
            <a:r>
              <a:rPr lang="en-GB" sz="2700" b="1">
                <a:solidFill>
                  <a:srgbClr val="272E67"/>
                </a:solidFill>
                <a:latin typeface="Ebrima"/>
              </a:rPr>
              <a:t>Revision for Version 2.0</a:t>
            </a:r>
          </a:p>
          <a:p>
            <a:pPr defTabSz="685800" eaLnBrk="1" fontAlgn="auto" hangingPunct="1">
              <a:spcBef>
                <a:spcPts val="0"/>
              </a:spcBef>
              <a:spcAft>
                <a:spcPts val="0"/>
              </a:spcAft>
            </a:pPr>
            <a:r>
              <a:rPr lang="en-US" sz="2100">
                <a:solidFill>
                  <a:srgbClr val="272E67"/>
                </a:solidFill>
                <a:latin typeface="Ebrima"/>
              </a:rPr>
              <a:t>The need for means of verification (</a:t>
            </a:r>
            <a:r>
              <a:rPr lang="en-US" sz="2100" err="1">
                <a:solidFill>
                  <a:srgbClr val="272E67"/>
                </a:solidFill>
                <a:latin typeface="Ebrima"/>
              </a:rPr>
              <a:t>MoV</a:t>
            </a:r>
            <a:r>
              <a:rPr lang="en-US" sz="2100">
                <a:solidFill>
                  <a:srgbClr val="272E67"/>
                </a:solidFill>
                <a:latin typeface="Ebrima"/>
              </a:rPr>
              <a:t>) to measure the indicators in the 2017 Framework was identified. </a:t>
            </a:r>
            <a:endParaRPr lang="en-US" sz="2400">
              <a:solidFill>
                <a:prstClr val="black"/>
              </a:solidFill>
              <a:latin typeface="Arial"/>
            </a:endParaRPr>
          </a:p>
        </p:txBody>
      </p:sp>
      <p:sp>
        <p:nvSpPr>
          <p:cNvPr id="15" name="TextBox 14">
            <a:extLst>
              <a:ext uri="{FF2B5EF4-FFF2-40B4-BE49-F238E27FC236}">
                <a16:creationId xmlns:a16="http://schemas.microsoft.com/office/drawing/2014/main" id="{FE573A15-F116-8A4A-93A8-1165E567ECBD}"/>
              </a:ext>
            </a:extLst>
          </p:cNvPr>
          <p:cNvSpPr txBox="1"/>
          <p:nvPr/>
        </p:nvSpPr>
        <p:spPr>
          <a:xfrm>
            <a:off x="7753820" y="5494009"/>
            <a:ext cx="2780361" cy="3000821"/>
          </a:xfrm>
          <a:prstGeom prst="rect">
            <a:avLst/>
          </a:prstGeom>
          <a:noFill/>
        </p:spPr>
        <p:txBody>
          <a:bodyPr wrap="square" rtlCol="0">
            <a:spAutoFit/>
          </a:bodyPr>
          <a:lstStyle/>
          <a:p>
            <a:pPr defTabSz="685800" eaLnBrk="1" fontAlgn="auto" hangingPunct="1">
              <a:spcBef>
                <a:spcPts val="0"/>
              </a:spcBef>
              <a:spcAft>
                <a:spcPts val="0"/>
              </a:spcAft>
            </a:pPr>
            <a:r>
              <a:rPr lang="en-GB" sz="2700" b="1" err="1">
                <a:solidFill>
                  <a:srgbClr val="272E67"/>
                </a:solidFill>
                <a:latin typeface="Ebrima"/>
              </a:rPr>
              <a:t>MoV</a:t>
            </a:r>
            <a:r>
              <a:rPr lang="en-GB" sz="2700" b="1">
                <a:solidFill>
                  <a:srgbClr val="272E67"/>
                </a:solidFill>
                <a:latin typeface="Ebrima"/>
              </a:rPr>
              <a:t> based on evidence / best practice</a:t>
            </a:r>
          </a:p>
          <a:p>
            <a:pPr defTabSz="685800" eaLnBrk="1" fontAlgn="auto" hangingPunct="1">
              <a:spcBef>
                <a:spcPts val="0"/>
              </a:spcBef>
              <a:spcAft>
                <a:spcPts val="0"/>
              </a:spcAft>
            </a:pPr>
            <a:r>
              <a:rPr lang="en-US" sz="2100">
                <a:solidFill>
                  <a:srgbClr val="272E67"/>
                </a:solidFill>
                <a:latin typeface="Ebrima"/>
              </a:rPr>
              <a:t>Recommended </a:t>
            </a:r>
            <a:r>
              <a:rPr lang="en-US" sz="2100" err="1">
                <a:solidFill>
                  <a:srgbClr val="272E67"/>
                </a:solidFill>
                <a:latin typeface="Ebrima"/>
              </a:rPr>
              <a:t>MoV</a:t>
            </a:r>
            <a:r>
              <a:rPr lang="en-US" sz="2100">
                <a:solidFill>
                  <a:srgbClr val="272E67"/>
                </a:solidFill>
                <a:latin typeface="Ebrima"/>
              </a:rPr>
              <a:t> were identified based on evidence / best practice</a:t>
            </a:r>
            <a:endParaRPr lang="en-GB" sz="2100">
              <a:solidFill>
                <a:srgbClr val="272E67"/>
              </a:solidFill>
              <a:latin typeface="Ebrima"/>
            </a:endParaRPr>
          </a:p>
          <a:p>
            <a:pPr defTabSz="685800" eaLnBrk="1" fontAlgn="auto" hangingPunct="1">
              <a:spcBef>
                <a:spcPts val="0"/>
              </a:spcBef>
              <a:spcAft>
                <a:spcPts val="0"/>
              </a:spcAft>
            </a:pPr>
            <a:endParaRPr lang="en-US" sz="2400">
              <a:solidFill>
                <a:srgbClr val="272E67"/>
              </a:solidFill>
              <a:latin typeface="Ebrima"/>
            </a:endParaRPr>
          </a:p>
        </p:txBody>
      </p:sp>
      <p:sp>
        <p:nvSpPr>
          <p:cNvPr id="19" name="Oval 18">
            <a:extLst>
              <a:ext uri="{FF2B5EF4-FFF2-40B4-BE49-F238E27FC236}">
                <a16:creationId xmlns:a16="http://schemas.microsoft.com/office/drawing/2014/main" id="{BEDFD368-48AB-714B-ABDE-A1D1F798A6D3}"/>
              </a:ext>
            </a:extLst>
          </p:cNvPr>
          <p:cNvSpPr/>
          <p:nvPr/>
        </p:nvSpPr>
        <p:spPr>
          <a:xfrm>
            <a:off x="1183634" y="3679258"/>
            <a:ext cx="1533672" cy="1536473"/>
          </a:xfrm>
          <a:prstGeom prst="ellipse">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20" name="Oval 19">
            <a:extLst>
              <a:ext uri="{FF2B5EF4-FFF2-40B4-BE49-F238E27FC236}">
                <a16:creationId xmlns:a16="http://schemas.microsoft.com/office/drawing/2014/main" id="{00B7486B-34D5-0243-89A9-E474CDE11728}"/>
              </a:ext>
            </a:extLst>
          </p:cNvPr>
          <p:cNvSpPr/>
          <p:nvPr/>
        </p:nvSpPr>
        <p:spPr>
          <a:xfrm>
            <a:off x="1055819" y="3542457"/>
            <a:ext cx="1782359" cy="1785614"/>
          </a:xfrm>
          <a:prstGeom prst="ellipse">
            <a:avLst/>
          </a:prstGeom>
          <a:noFill/>
          <a:ln>
            <a:solidFill>
              <a:srgbClr val="272E67"/>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21" name="Oval 20">
            <a:extLst>
              <a:ext uri="{FF2B5EF4-FFF2-40B4-BE49-F238E27FC236}">
                <a16:creationId xmlns:a16="http://schemas.microsoft.com/office/drawing/2014/main" id="{38097B38-81C1-8741-9207-A052C5D33CBF}"/>
              </a:ext>
            </a:extLst>
          </p:cNvPr>
          <p:cNvSpPr/>
          <p:nvPr/>
        </p:nvSpPr>
        <p:spPr>
          <a:xfrm>
            <a:off x="4530585" y="3673152"/>
            <a:ext cx="1533672" cy="1536473"/>
          </a:xfrm>
          <a:prstGeom prst="ellipse">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22" name="Oval 21">
            <a:extLst>
              <a:ext uri="{FF2B5EF4-FFF2-40B4-BE49-F238E27FC236}">
                <a16:creationId xmlns:a16="http://schemas.microsoft.com/office/drawing/2014/main" id="{25FEABD1-5999-AA4B-8B4D-0F7D0BCEEA28}"/>
              </a:ext>
            </a:extLst>
          </p:cNvPr>
          <p:cNvSpPr/>
          <p:nvPr/>
        </p:nvSpPr>
        <p:spPr>
          <a:xfrm>
            <a:off x="4402771" y="3536350"/>
            <a:ext cx="1782359" cy="1785614"/>
          </a:xfrm>
          <a:prstGeom prst="ellipse">
            <a:avLst/>
          </a:prstGeom>
          <a:noFill/>
          <a:ln>
            <a:solidFill>
              <a:srgbClr val="272E67"/>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23" name="Oval 22">
            <a:extLst>
              <a:ext uri="{FF2B5EF4-FFF2-40B4-BE49-F238E27FC236}">
                <a16:creationId xmlns:a16="http://schemas.microsoft.com/office/drawing/2014/main" id="{13FCC547-E52B-F243-B9E2-2394C9D30CAB}"/>
              </a:ext>
            </a:extLst>
          </p:cNvPr>
          <p:cNvSpPr/>
          <p:nvPr/>
        </p:nvSpPr>
        <p:spPr>
          <a:xfrm>
            <a:off x="8034489" y="3694590"/>
            <a:ext cx="1533672" cy="1536473"/>
          </a:xfrm>
          <a:prstGeom prst="ellipse">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24" name="Oval 23">
            <a:extLst>
              <a:ext uri="{FF2B5EF4-FFF2-40B4-BE49-F238E27FC236}">
                <a16:creationId xmlns:a16="http://schemas.microsoft.com/office/drawing/2014/main" id="{4B84545F-0EEF-1644-B5E6-84F476FA2D10}"/>
              </a:ext>
            </a:extLst>
          </p:cNvPr>
          <p:cNvSpPr/>
          <p:nvPr/>
        </p:nvSpPr>
        <p:spPr>
          <a:xfrm>
            <a:off x="7906675" y="3557788"/>
            <a:ext cx="1782359" cy="1785614"/>
          </a:xfrm>
          <a:prstGeom prst="ellipse">
            <a:avLst/>
          </a:prstGeom>
          <a:noFill/>
          <a:ln>
            <a:solidFill>
              <a:srgbClr val="272E67"/>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25" name="Oval 24">
            <a:extLst>
              <a:ext uri="{FF2B5EF4-FFF2-40B4-BE49-F238E27FC236}">
                <a16:creationId xmlns:a16="http://schemas.microsoft.com/office/drawing/2014/main" id="{2CA1A99C-987A-B44D-ACED-39BB075E3BF6}"/>
              </a:ext>
            </a:extLst>
          </p:cNvPr>
          <p:cNvSpPr/>
          <p:nvPr/>
        </p:nvSpPr>
        <p:spPr>
          <a:xfrm>
            <a:off x="11627796" y="3732468"/>
            <a:ext cx="1533672" cy="1536473"/>
          </a:xfrm>
          <a:prstGeom prst="ellipse">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26" name="Oval 25">
            <a:extLst>
              <a:ext uri="{FF2B5EF4-FFF2-40B4-BE49-F238E27FC236}">
                <a16:creationId xmlns:a16="http://schemas.microsoft.com/office/drawing/2014/main" id="{8FF21E85-8964-4643-975A-E76229BA1447}"/>
              </a:ext>
            </a:extLst>
          </p:cNvPr>
          <p:cNvSpPr/>
          <p:nvPr/>
        </p:nvSpPr>
        <p:spPr>
          <a:xfrm>
            <a:off x="11499982" y="3595666"/>
            <a:ext cx="1782359" cy="1785614"/>
          </a:xfrm>
          <a:prstGeom prst="ellipse">
            <a:avLst/>
          </a:prstGeom>
          <a:noFill/>
          <a:ln>
            <a:solidFill>
              <a:srgbClr val="272E67"/>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27" name="Oval 26">
            <a:extLst>
              <a:ext uri="{FF2B5EF4-FFF2-40B4-BE49-F238E27FC236}">
                <a16:creationId xmlns:a16="http://schemas.microsoft.com/office/drawing/2014/main" id="{6502516C-3A0C-D44A-B695-9576C3B2672B}"/>
              </a:ext>
            </a:extLst>
          </p:cNvPr>
          <p:cNvSpPr/>
          <p:nvPr/>
        </p:nvSpPr>
        <p:spPr>
          <a:xfrm>
            <a:off x="15001217" y="3765180"/>
            <a:ext cx="1533672" cy="1536473"/>
          </a:xfrm>
          <a:prstGeom prst="ellipse">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28" name="Oval 27">
            <a:extLst>
              <a:ext uri="{FF2B5EF4-FFF2-40B4-BE49-F238E27FC236}">
                <a16:creationId xmlns:a16="http://schemas.microsoft.com/office/drawing/2014/main" id="{42F117FA-4909-2B45-B569-245C79977908}"/>
              </a:ext>
            </a:extLst>
          </p:cNvPr>
          <p:cNvSpPr/>
          <p:nvPr/>
        </p:nvSpPr>
        <p:spPr>
          <a:xfrm>
            <a:off x="14873402" y="3628378"/>
            <a:ext cx="1782359" cy="1785614"/>
          </a:xfrm>
          <a:prstGeom prst="ellipse">
            <a:avLst/>
          </a:prstGeom>
          <a:noFill/>
          <a:ln>
            <a:solidFill>
              <a:srgbClr val="272E67"/>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cxnSp>
        <p:nvCxnSpPr>
          <p:cNvPr id="29" name="Straight Connector 28">
            <a:extLst>
              <a:ext uri="{FF2B5EF4-FFF2-40B4-BE49-F238E27FC236}">
                <a16:creationId xmlns:a16="http://schemas.microsoft.com/office/drawing/2014/main" id="{20E3BA10-A71E-4B45-9EB4-AF3E06A010A4}"/>
              </a:ext>
            </a:extLst>
          </p:cNvPr>
          <p:cNvCxnSpPr>
            <a:cxnSpLocks/>
            <a:stCxn id="32" idx="2"/>
            <a:endCxn id="30" idx="2"/>
          </p:cNvCxnSpPr>
          <p:nvPr/>
        </p:nvCxnSpPr>
        <p:spPr>
          <a:xfrm flipV="1">
            <a:off x="2780093" y="4453826"/>
            <a:ext cx="1480041" cy="5202"/>
          </a:xfrm>
          <a:prstGeom prst="line">
            <a:avLst/>
          </a:prstGeom>
          <a:ln w="9525">
            <a:solidFill>
              <a:srgbClr val="272E67"/>
            </a:solidFill>
          </a:ln>
        </p:spPr>
        <p:style>
          <a:lnRef idx="1">
            <a:schemeClr val="accent1"/>
          </a:lnRef>
          <a:fillRef idx="0">
            <a:schemeClr val="accent1"/>
          </a:fillRef>
          <a:effectRef idx="0">
            <a:schemeClr val="accent1"/>
          </a:effectRef>
          <a:fontRef idx="minor">
            <a:schemeClr val="tx1"/>
          </a:fontRef>
        </p:style>
      </p:cxnSp>
      <p:sp>
        <p:nvSpPr>
          <p:cNvPr id="30" name="Oval 29">
            <a:extLst>
              <a:ext uri="{FF2B5EF4-FFF2-40B4-BE49-F238E27FC236}">
                <a16:creationId xmlns:a16="http://schemas.microsoft.com/office/drawing/2014/main" id="{EC4DF905-AB74-5C43-9376-4FFD9C917439}"/>
              </a:ext>
            </a:extLst>
          </p:cNvPr>
          <p:cNvSpPr/>
          <p:nvPr/>
        </p:nvSpPr>
        <p:spPr>
          <a:xfrm>
            <a:off x="4260134" y="4332246"/>
            <a:ext cx="243710" cy="243161"/>
          </a:xfrm>
          <a:prstGeom prst="ellipse">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32" name="Oval 31">
            <a:extLst>
              <a:ext uri="{FF2B5EF4-FFF2-40B4-BE49-F238E27FC236}">
                <a16:creationId xmlns:a16="http://schemas.microsoft.com/office/drawing/2014/main" id="{2F413F5F-79D8-8449-BAC7-F6F7A35E60C2}"/>
              </a:ext>
            </a:extLst>
          </p:cNvPr>
          <p:cNvSpPr/>
          <p:nvPr/>
        </p:nvSpPr>
        <p:spPr>
          <a:xfrm>
            <a:off x="2780093" y="4337448"/>
            <a:ext cx="243710" cy="243161"/>
          </a:xfrm>
          <a:prstGeom prst="ellipse">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cxnSp>
        <p:nvCxnSpPr>
          <p:cNvPr id="33" name="Straight Connector 32">
            <a:extLst>
              <a:ext uri="{FF2B5EF4-FFF2-40B4-BE49-F238E27FC236}">
                <a16:creationId xmlns:a16="http://schemas.microsoft.com/office/drawing/2014/main" id="{30029272-5A33-6449-A3CE-8FCE30A6786A}"/>
              </a:ext>
            </a:extLst>
          </p:cNvPr>
          <p:cNvCxnSpPr>
            <a:cxnSpLocks/>
            <a:stCxn id="35" idx="6"/>
          </p:cNvCxnSpPr>
          <p:nvPr/>
        </p:nvCxnSpPr>
        <p:spPr>
          <a:xfrm flipV="1">
            <a:off x="6403741" y="4448716"/>
            <a:ext cx="1399136" cy="357"/>
          </a:xfrm>
          <a:prstGeom prst="line">
            <a:avLst/>
          </a:prstGeom>
          <a:ln w="9525">
            <a:solidFill>
              <a:srgbClr val="272E67"/>
            </a:solidFill>
          </a:ln>
        </p:spPr>
        <p:style>
          <a:lnRef idx="1">
            <a:schemeClr val="accent1"/>
          </a:lnRef>
          <a:fillRef idx="0">
            <a:schemeClr val="accent1"/>
          </a:fillRef>
          <a:effectRef idx="0">
            <a:schemeClr val="accent1"/>
          </a:effectRef>
          <a:fontRef idx="minor">
            <a:schemeClr val="tx1"/>
          </a:fontRef>
        </p:style>
      </p:cxnSp>
      <p:sp>
        <p:nvSpPr>
          <p:cNvPr id="34" name="Oval 33">
            <a:extLst>
              <a:ext uri="{FF2B5EF4-FFF2-40B4-BE49-F238E27FC236}">
                <a16:creationId xmlns:a16="http://schemas.microsoft.com/office/drawing/2014/main" id="{493FDA23-682D-6F47-8D36-508FD3C55A92}"/>
              </a:ext>
            </a:extLst>
          </p:cNvPr>
          <p:cNvSpPr/>
          <p:nvPr/>
        </p:nvSpPr>
        <p:spPr>
          <a:xfrm>
            <a:off x="8076055" y="4297821"/>
            <a:ext cx="243710" cy="243161"/>
          </a:xfrm>
          <a:prstGeom prst="ellipse">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35" name="Oval 34">
            <a:extLst>
              <a:ext uri="{FF2B5EF4-FFF2-40B4-BE49-F238E27FC236}">
                <a16:creationId xmlns:a16="http://schemas.microsoft.com/office/drawing/2014/main" id="{71BE3F05-2D75-944C-BE55-AD1354FD92B3}"/>
              </a:ext>
            </a:extLst>
          </p:cNvPr>
          <p:cNvSpPr/>
          <p:nvPr/>
        </p:nvSpPr>
        <p:spPr>
          <a:xfrm>
            <a:off x="6160031" y="4327492"/>
            <a:ext cx="243710" cy="243161"/>
          </a:xfrm>
          <a:prstGeom prst="ellipse">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37" name="Oval 36">
            <a:extLst>
              <a:ext uri="{FF2B5EF4-FFF2-40B4-BE49-F238E27FC236}">
                <a16:creationId xmlns:a16="http://schemas.microsoft.com/office/drawing/2014/main" id="{2A20A200-D92B-604C-BC99-A0E2297F3B43}"/>
              </a:ext>
            </a:extLst>
          </p:cNvPr>
          <p:cNvSpPr/>
          <p:nvPr/>
        </p:nvSpPr>
        <p:spPr>
          <a:xfrm>
            <a:off x="7774823" y="4333677"/>
            <a:ext cx="243710" cy="243161"/>
          </a:xfrm>
          <a:prstGeom prst="ellipse">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cxnSp>
        <p:nvCxnSpPr>
          <p:cNvPr id="38" name="Straight Connector 37">
            <a:extLst>
              <a:ext uri="{FF2B5EF4-FFF2-40B4-BE49-F238E27FC236}">
                <a16:creationId xmlns:a16="http://schemas.microsoft.com/office/drawing/2014/main" id="{BD832E45-5D12-1543-82F1-D3277EFBDBD6}"/>
              </a:ext>
            </a:extLst>
          </p:cNvPr>
          <p:cNvCxnSpPr>
            <a:cxnSpLocks/>
            <a:endCxn id="40" idx="2"/>
          </p:cNvCxnSpPr>
          <p:nvPr/>
        </p:nvCxnSpPr>
        <p:spPr>
          <a:xfrm>
            <a:off x="9816931" y="4431338"/>
            <a:ext cx="1562180" cy="10758"/>
          </a:xfrm>
          <a:prstGeom prst="line">
            <a:avLst/>
          </a:prstGeom>
          <a:ln w="9525">
            <a:solidFill>
              <a:srgbClr val="272E67"/>
            </a:solidFill>
          </a:ln>
        </p:spPr>
        <p:style>
          <a:lnRef idx="1">
            <a:schemeClr val="accent1"/>
          </a:lnRef>
          <a:fillRef idx="0">
            <a:schemeClr val="accent1"/>
          </a:fillRef>
          <a:effectRef idx="0">
            <a:schemeClr val="accent1"/>
          </a:effectRef>
          <a:fontRef idx="minor">
            <a:schemeClr val="tx1"/>
          </a:fontRef>
        </p:style>
      </p:cxnSp>
      <p:sp>
        <p:nvSpPr>
          <p:cNvPr id="39" name="Oval 38">
            <a:extLst>
              <a:ext uri="{FF2B5EF4-FFF2-40B4-BE49-F238E27FC236}">
                <a16:creationId xmlns:a16="http://schemas.microsoft.com/office/drawing/2014/main" id="{D00E2F2D-E3AF-8946-835F-2FFE174A6EF5}"/>
              </a:ext>
            </a:extLst>
          </p:cNvPr>
          <p:cNvSpPr/>
          <p:nvPr/>
        </p:nvSpPr>
        <p:spPr>
          <a:xfrm>
            <a:off x="9620798" y="4309758"/>
            <a:ext cx="243710" cy="243161"/>
          </a:xfrm>
          <a:prstGeom prst="ellipse">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40" name="Oval 39">
            <a:extLst>
              <a:ext uri="{FF2B5EF4-FFF2-40B4-BE49-F238E27FC236}">
                <a16:creationId xmlns:a16="http://schemas.microsoft.com/office/drawing/2014/main" id="{3A135D26-2D86-F348-BCAD-A9C5C7AFE83B}"/>
              </a:ext>
            </a:extLst>
          </p:cNvPr>
          <p:cNvSpPr/>
          <p:nvPr/>
        </p:nvSpPr>
        <p:spPr>
          <a:xfrm>
            <a:off x="11379110" y="4320516"/>
            <a:ext cx="243710" cy="243161"/>
          </a:xfrm>
          <a:prstGeom prst="ellipse">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cxnSp>
        <p:nvCxnSpPr>
          <p:cNvPr id="42" name="Straight Connector 41">
            <a:extLst>
              <a:ext uri="{FF2B5EF4-FFF2-40B4-BE49-F238E27FC236}">
                <a16:creationId xmlns:a16="http://schemas.microsoft.com/office/drawing/2014/main" id="{75642AB5-75C2-8E46-88FF-535C8191A7E0}"/>
              </a:ext>
            </a:extLst>
          </p:cNvPr>
          <p:cNvCxnSpPr>
            <a:cxnSpLocks/>
            <a:endCxn id="44" idx="2"/>
          </p:cNvCxnSpPr>
          <p:nvPr/>
        </p:nvCxnSpPr>
        <p:spPr>
          <a:xfrm flipV="1">
            <a:off x="13405668" y="4442399"/>
            <a:ext cx="1346862" cy="1344"/>
          </a:xfrm>
          <a:prstGeom prst="line">
            <a:avLst/>
          </a:prstGeom>
          <a:ln w="9525">
            <a:solidFill>
              <a:srgbClr val="272E67"/>
            </a:solidFill>
          </a:ln>
        </p:spPr>
        <p:style>
          <a:lnRef idx="1">
            <a:schemeClr val="accent1"/>
          </a:lnRef>
          <a:fillRef idx="0">
            <a:schemeClr val="accent1"/>
          </a:fillRef>
          <a:effectRef idx="0">
            <a:schemeClr val="accent1"/>
          </a:effectRef>
          <a:fontRef idx="minor">
            <a:schemeClr val="tx1"/>
          </a:fontRef>
        </p:style>
      </p:cxnSp>
      <p:sp>
        <p:nvSpPr>
          <p:cNvPr id="43" name="Oval 42">
            <a:extLst>
              <a:ext uri="{FF2B5EF4-FFF2-40B4-BE49-F238E27FC236}">
                <a16:creationId xmlns:a16="http://schemas.microsoft.com/office/drawing/2014/main" id="{D56064CC-EBB0-0E40-8BB8-43E16F375BD0}"/>
              </a:ext>
            </a:extLst>
          </p:cNvPr>
          <p:cNvSpPr/>
          <p:nvPr/>
        </p:nvSpPr>
        <p:spPr>
          <a:xfrm>
            <a:off x="13209536" y="4322161"/>
            <a:ext cx="243710" cy="243161"/>
          </a:xfrm>
          <a:prstGeom prst="ellipse">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44" name="Oval 43">
            <a:extLst>
              <a:ext uri="{FF2B5EF4-FFF2-40B4-BE49-F238E27FC236}">
                <a16:creationId xmlns:a16="http://schemas.microsoft.com/office/drawing/2014/main" id="{D654F9E3-2A74-284D-AFE8-A2C1E3B3A168}"/>
              </a:ext>
            </a:extLst>
          </p:cNvPr>
          <p:cNvSpPr/>
          <p:nvPr/>
        </p:nvSpPr>
        <p:spPr>
          <a:xfrm>
            <a:off x="14752531" y="4320819"/>
            <a:ext cx="243710" cy="243161"/>
          </a:xfrm>
          <a:prstGeom prst="ellipse">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pic>
        <p:nvPicPr>
          <p:cNvPr id="54" name="Picture 53">
            <a:extLst>
              <a:ext uri="{FF2B5EF4-FFF2-40B4-BE49-F238E27FC236}">
                <a16:creationId xmlns:a16="http://schemas.microsoft.com/office/drawing/2014/main" id="{56BC6105-643A-104F-8206-853E267B632D}"/>
              </a:ext>
            </a:extLst>
          </p:cNvPr>
          <p:cNvPicPr>
            <a:picLocks noChangeAspect="1"/>
          </p:cNvPicPr>
          <p:nvPr/>
        </p:nvPicPr>
        <p:blipFill>
          <a:blip r:embed="rId4"/>
          <a:stretch>
            <a:fillRect/>
          </a:stretch>
        </p:blipFill>
        <p:spPr>
          <a:xfrm>
            <a:off x="15311453" y="4129060"/>
            <a:ext cx="740363" cy="829857"/>
          </a:xfrm>
          <a:prstGeom prst="rect">
            <a:avLst/>
          </a:prstGeom>
        </p:spPr>
      </p:pic>
      <p:pic>
        <p:nvPicPr>
          <p:cNvPr id="55" name="Picture 54">
            <a:extLst>
              <a:ext uri="{FF2B5EF4-FFF2-40B4-BE49-F238E27FC236}">
                <a16:creationId xmlns:a16="http://schemas.microsoft.com/office/drawing/2014/main" id="{7A7A58F5-081B-4E4C-80BF-11EEC33EB0BF}"/>
              </a:ext>
            </a:extLst>
          </p:cNvPr>
          <p:cNvPicPr>
            <a:picLocks noChangeAspect="1"/>
          </p:cNvPicPr>
          <p:nvPr/>
        </p:nvPicPr>
        <p:blipFill>
          <a:blip r:embed="rId5"/>
          <a:stretch>
            <a:fillRect/>
          </a:stretch>
        </p:blipFill>
        <p:spPr>
          <a:xfrm>
            <a:off x="11886404" y="4060220"/>
            <a:ext cx="1101279" cy="652971"/>
          </a:xfrm>
          <a:prstGeom prst="rect">
            <a:avLst/>
          </a:prstGeom>
        </p:spPr>
      </p:pic>
      <p:pic>
        <p:nvPicPr>
          <p:cNvPr id="56" name="Picture 55">
            <a:extLst>
              <a:ext uri="{FF2B5EF4-FFF2-40B4-BE49-F238E27FC236}">
                <a16:creationId xmlns:a16="http://schemas.microsoft.com/office/drawing/2014/main" id="{76A94DBA-7147-A146-A95F-2E11E4808FE2}"/>
              </a:ext>
            </a:extLst>
          </p:cNvPr>
          <p:cNvPicPr>
            <a:picLocks noChangeAspect="1"/>
          </p:cNvPicPr>
          <p:nvPr/>
        </p:nvPicPr>
        <p:blipFill>
          <a:blip r:embed="rId6"/>
          <a:stretch>
            <a:fillRect/>
          </a:stretch>
        </p:blipFill>
        <p:spPr>
          <a:xfrm>
            <a:off x="8409251" y="4051549"/>
            <a:ext cx="809625" cy="800100"/>
          </a:xfrm>
          <a:prstGeom prst="rect">
            <a:avLst/>
          </a:prstGeom>
        </p:spPr>
      </p:pic>
      <p:pic>
        <p:nvPicPr>
          <p:cNvPr id="57" name="Picture 56">
            <a:extLst>
              <a:ext uri="{FF2B5EF4-FFF2-40B4-BE49-F238E27FC236}">
                <a16:creationId xmlns:a16="http://schemas.microsoft.com/office/drawing/2014/main" id="{DF78B966-6D1A-FB4E-8684-7BA45929F26E}"/>
              </a:ext>
            </a:extLst>
          </p:cNvPr>
          <p:cNvPicPr>
            <a:picLocks noChangeAspect="1"/>
          </p:cNvPicPr>
          <p:nvPr/>
        </p:nvPicPr>
        <p:blipFill>
          <a:blip r:embed="rId7"/>
          <a:stretch>
            <a:fillRect/>
          </a:stretch>
        </p:blipFill>
        <p:spPr>
          <a:xfrm>
            <a:off x="4927650" y="4009312"/>
            <a:ext cx="742080" cy="876362"/>
          </a:xfrm>
          <a:prstGeom prst="rect">
            <a:avLst/>
          </a:prstGeom>
        </p:spPr>
      </p:pic>
      <p:pic>
        <p:nvPicPr>
          <p:cNvPr id="58" name="Picture 57">
            <a:extLst>
              <a:ext uri="{FF2B5EF4-FFF2-40B4-BE49-F238E27FC236}">
                <a16:creationId xmlns:a16="http://schemas.microsoft.com/office/drawing/2014/main" id="{9CC96392-B808-6447-B828-32046E0D45A7}"/>
              </a:ext>
            </a:extLst>
          </p:cNvPr>
          <p:cNvPicPr>
            <a:picLocks noChangeAspect="1"/>
          </p:cNvPicPr>
          <p:nvPr/>
        </p:nvPicPr>
        <p:blipFill>
          <a:blip r:embed="rId8"/>
          <a:stretch>
            <a:fillRect/>
          </a:stretch>
        </p:blipFill>
        <p:spPr>
          <a:xfrm>
            <a:off x="1745651" y="4028781"/>
            <a:ext cx="554282" cy="845636"/>
          </a:xfrm>
          <a:prstGeom prst="rect">
            <a:avLst/>
          </a:prstGeom>
        </p:spPr>
      </p:pic>
      <p:sp>
        <p:nvSpPr>
          <p:cNvPr id="41" name="TextBox 40">
            <a:extLst>
              <a:ext uri="{FF2B5EF4-FFF2-40B4-BE49-F238E27FC236}">
                <a16:creationId xmlns:a16="http://schemas.microsoft.com/office/drawing/2014/main" id="{F44B1B38-67BE-41DD-8E0D-44F92DCB9B07}"/>
              </a:ext>
            </a:extLst>
          </p:cNvPr>
          <p:cNvSpPr txBox="1"/>
          <p:nvPr/>
        </p:nvSpPr>
        <p:spPr>
          <a:xfrm>
            <a:off x="14880188" y="5453257"/>
            <a:ext cx="2792072" cy="3277820"/>
          </a:xfrm>
          <a:prstGeom prst="rect">
            <a:avLst/>
          </a:prstGeom>
          <a:noFill/>
        </p:spPr>
        <p:txBody>
          <a:bodyPr wrap="square" rtlCol="0">
            <a:spAutoFit/>
          </a:bodyPr>
          <a:lstStyle/>
          <a:p>
            <a:pPr defTabSz="685800" eaLnBrk="1" fontAlgn="auto" hangingPunct="1">
              <a:spcBef>
                <a:spcPts val="0"/>
              </a:spcBef>
              <a:spcAft>
                <a:spcPts val="0"/>
              </a:spcAft>
            </a:pPr>
            <a:r>
              <a:rPr lang="en-GB" sz="2700" b="1">
                <a:solidFill>
                  <a:srgbClr val="272E67"/>
                </a:solidFill>
                <a:latin typeface="Ebrima"/>
              </a:rPr>
              <a:t>Version 2.0 Published in 2021</a:t>
            </a:r>
          </a:p>
          <a:p>
            <a:pPr defTabSz="685800" eaLnBrk="1" fontAlgn="auto" hangingPunct="1">
              <a:spcBef>
                <a:spcPts val="0"/>
              </a:spcBef>
              <a:spcAft>
                <a:spcPts val="0"/>
              </a:spcAft>
            </a:pPr>
            <a:r>
              <a:rPr lang="en-US" sz="2100">
                <a:solidFill>
                  <a:srgbClr val="272E67"/>
                </a:solidFill>
                <a:latin typeface="Ebrima"/>
              </a:rPr>
              <a:t>Including original goal, outcomes and indicators and new means of verification and updated guidance. </a:t>
            </a:r>
          </a:p>
        </p:txBody>
      </p:sp>
    </p:spTree>
    <p:extLst>
      <p:ext uri="{BB962C8B-B14F-4D97-AF65-F5344CB8AC3E}">
        <p14:creationId xmlns:p14="http://schemas.microsoft.com/office/powerpoint/2010/main" val="252198061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F5C93A1D-5E17-7845-8BB0-540B2729B747}"/>
              </a:ext>
            </a:extLst>
          </p:cNvPr>
          <p:cNvSpPr/>
          <p:nvPr/>
        </p:nvSpPr>
        <p:spPr>
          <a:xfrm>
            <a:off x="11775323" y="3288408"/>
            <a:ext cx="4755573" cy="43311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29" name="Rectangle 28">
            <a:extLst>
              <a:ext uri="{FF2B5EF4-FFF2-40B4-BE49-F238E27FC236}">
                <a16:creationId xmlns:a16="http://schemas.microsoft.com/office/drawing/2014/main" id="{4C212B0C-8369-5F47-BBA6-A88883C47000}"/>
              </a:ext>
            </a:extLst>
          </p:cNvPr>
          <p:cNvSpPr/>
          <p:nvPr/>
        </p:nvSpPr>
        <p:spPr>
          <a:xfrm>
            <a:off x="6167018" y="3288409"/>
            <a:ext cx="4755573" cy="43311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2" name="Rectangle 1">
            <a:extLst>
              <a:ext uri="{FF2B5EF4-FFF2-40B4-BE49-F238E27FC236}">
                <a16:creationId xmlns:a16="http://schemas.microsoft.com/office/drawing/2014/main" id="{16AD7BC3-ACD8-F545-816A-7DCB830106FB}"/>
              </a:ext>
            </a:extLst>
          </p:cNvPr>
          <p:cNvSpPr/>
          <p:nvPr/>
        </p:nvSpPr>
        <p:spPr>
          <a:xfrm>
            <a:off x="720000" y="3288411"/>
            <a:ext cx="4755573" cy="43311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4" name="Date Placeholder 3">
            <a:extLst>
              <a:ext uri="{FF2B5EF4-FFF2-40B4-BE49-F238E27FC236}">
                <a16:creationId xmlns:a16="http://schemas.microsoft.com/office/drawing/2014/main" id="{07FEC79F-5EE6-264A-B55F-9156241874F2}"/>
              </a:ext>
            </a:extLst>
          </p:cNvPr>
          <p:cNvSpPr>
            <a:spLocks noGrp="1"/>
          </p:cNvSpPr>
          <p:nvPr>
            <p:ph type="dt" sz="half" idx="10"/>
          </p:nvPr>
        </p:nvSpPr>
        <p:spPr/>
        <p:txBody>
          <a:bodyPr/>
          <a:lstStyle/>
          <a:p>
            <a:pPr defTabSz="685800" eaLnBrk="1" fontAlgn="auto" hangingPunct="1">
              <a:spcBef>
                <a:spcPts val="0"/>
              </a:spcBef>
              <a:spcAft>
                <a:spcPts val="0"/>
              </a:spcAft>
            </a:pPr>
            <a:fld id="{DCD9F9BF-D269-4020-816F-460E917B7A74}" type="datetime1">
              <a:rPr lang="en-GB">
                <a:solidFill>
                  <a:prstClr val="black"/>
                </a:solidFill>
                <a:latin typeface="Arial"/>
              </a:rPr>
              <a:pPr defTabSz="685800" eaLnBrk="1" fontAlgn="auto" hangingPunct="1">
                <a:spcBef>
                  <a:spcPts val="0"/>
                </a:spcBef>
                <a:spcAft>
                  <a:spcPts val="0"/>
                </a:spcAft>
              </a:pPr>
              <a:t>27/02/2023</a:t>
            </a:fld>
            <a:endParaRPr lang="en-GB">
              <a:solidFill>
                <a:prstClr val="black"/>
              </a:solidFill>
              <a:latin typeface="Arial"/>
            </a:endParaRPr>
          </a:p>
        </p:txBody>
      </p:sp>
      <p:sp>
        <p:nvSpPr>
          <p:cNvPr id="5" name="Footer Placeholder 4">
            <a:extLst>
              <a:ext uri="{FF2B5EF4-FFF2-40B4-BE49-F238E27FC236}">
                <a16:creationId xmlns:a16="http://schemas.microsoft.com/office/drawing/2014/main" id="{30241E02-8F72-984E-9CD2-7E7F13411700}"/>
              </a:ext>
            </a:extLst>
          </p:cNvPr>
          <p:cNvSpPr>
            <a:spLocks noGrp="1"/>
          </p:cNvSpPr>
          <p:nvPr>
            <p:ph type="ftr" sz="quarter" idx="11"/>
          </p:nvPr>
        </p:nvSpPr>
        <p:spPr>
          <a:xfrm>
            <a:off x="1759929" y="9860590"/>
            <a:ext cx="8720205" cy="270000"/>
          </a:xfrm>
        </p:spPr>
        <p:txBody>
          <a:bodyPr/>
          <a:lstStyle/>
          <a:p>
            <a:pPr defTabSz="685800" eaLnBrk="1" fontAlgn="auto" hangingPunct="1">
              <a:spcBef>
                <a:spcPts val="0"/>
              </a:spcBef>
              <a:spcAft>
                <a:spcPts val="0"/>
              </a:spcAft>
            </a:pPr>
            <a:r>
              <a:rPr lang="en-GB">
                <a:solidFill>
                  <a:prstClr val="black"/>
                </a:solidFill>
                <a:latin typeface="Arial"/>
              </a:rPr>
              <a:t>|     The Common Monitoring and Evaluation Framework for MHPSS in Emergency Settings </a:t>
            </a:r>
          </a:p>
        </p:txBody>
      </p:sp>
      <p:sp>
        <p:nvSpPr>
          <p:cNvPr id="6" name="Slide Number Placeholder 5">
            <a:extLst>
              <a:ext uri="{FF2B5EF4-FFF2-40B4-BE49-F238E27FC236}">
                <a16:creationId xmlns:a16="http://schemas.microsoft.com/office/drawing/2014/main" id="{3E93A08E-6113-0E40-8485-AAD3F43370A9}"/>
              </a:ext>
            </a:extLst>
          </p:cNvPr>
          <p:cNvSpPr>
            <a:spLocks noGrp="1"/>
          </p:cNvSpPr>
          <p:nvPr>
            <p:ph type="sldNum" sz="quarter" idx="12"/>
          </p:nvPr>
        </p:nvSpPr>
        <p:spPr/>
        <p:txBody>
          <a:bodyPr/>
          <a:lstStyle/>
          <a:p>
            <a:pPr defTabSz="685800" eaLnBrk="1" fontAlgn="auto" hangingPunct="1">
              <a:spcBef>
                <a:spcPts val="0"/>
              </a:spcBef>
              <a:spcAft>
                <a:spcPts val="0"/>
              </a:spcAft>
            </a:pPr>
            <a:fld id="{A74CE0EA-F3B5-4684-BA10-C594598FDB9C}" type="slidenum">
              <a:rPr lang="en-GB">
                <a:solidFill>
                  <a:prstClr val="black"/>
                </a:solidFill>
                <a:latin typeface="Arial"/>
              </a:rPr>
              <a:pPr defTabSz="685800" eaLnBrk="1" fontAlgn="auto" hangingPunct="1">
                <a:spcBef>
                  <a:spcPts val="0"/>
                </a:spcBef>
                <a:spcAft>
                  <a:spcPts val="0"/>
                </a:spcAft>
              </a:pPr>
              <a:t>51</a:t>
            </a:fld>
            <a:endParaRPr lang="en-GB">
              <a:solidFill>
                <a:prstClr val="black"/>
              </a:solidFill>
              <a:latin typeface="Arial"/>
            </a:endParaRPr>
          </a:p>
        </p:txBody>
      </p:sp>
      <p:sp>
        <p:nvSpPr>
          <p:cNvPr id="9" name="Title 8">
            <a:extLst>
              <a:ext uri="{FF2B5EF4-FFF2-40B4-BE49-F238E27FC236}">
                <a16:creationId xmlns:a16="http://schemas.microsoft.com/office/drawing/2014/main" id="{2C7B92F2-556F-6048-B2EE-636EE430CC1E}"/>
              </a:ext>
            </a:extLst>
          </p:cNvPr>
          <p:cNvSpPr>
            <a:spLocks noGrp="1"/>
          </p:cNvSpPr>
          <p:nvPr>
            <p:ph type="title"/>
          </p:nvPr>
        </p:nvSpPr>
        <p:spPr>
          <a:xfrm>
            <a:off x="609998" y="1653667"/>
            <a:ext cx="15478442" cy="1080000"/>
          </a:xfrm>
        </p:spPr>
        <p:txBody>
          <a:bodyPr anchor="t"/>
          <a:lstStyle/>
          <a:p>
            <a:r>
              <a:rPr lang="en-US" sz="4800">
                <a:solidFill>
                  <a:srgbClr val="272E67"/>
                </a:solidFill>
              </a:rPr>
              <a:t>KEY ELEMENTS OF </a:t>
            </a:r>
            <a:br>
              <a:rPr lang="en-US" sz="4800">
                <a:solidFill>
                  <a:srgbClr val="272E67"/>
                </a:solidFill>
              </a:rPr>
            </a:br>
            <a:r>
              <a:rPr lang="en-US" sz="4800">
                <a:solidFill>
                  <a:srgbClr val="272E67"/>
                </a:solidFill>
              </a:rPr>
              <a:t>THE MHPSS M&amp;E FRAMEWORK</a:t>
            </a:r>
          </a:p>
        </p:txBody>
      </p:sp>
      <p:sp>
        <p:nvSpPr>
          <p:cNvPr id="24" name="TextBox 23">
            <a:extLst>
              <a:ext uri="{FF2B5EF4-FFF2-40B4-BE49-F238E27FC236}">
                <a16:creationId xmlns:a16="http://schemas.microsoft.com/office/drawing/2014/main" id="{46BD80ED-5B0D-7C48-BF09-12B116FA51D7}"/>
              </a:ext>
            </a:extLst>
          </p:cNvPr>
          <p:cNvSpPr txBox="1"/>
          <p:nvPr/>
        </p:nvSpPr>
        <p:spPr>
          <a:xfrm>
            <a:off x="989496" y="4510368"/>
            <a:ext cx="4486077" cy="2862322"/>
          </a:xfrm>
          <a:prstGeom prst="rect">
            <a:avLst/>
          </a:prstGeom>
          <a:noFill/>
        </p:spPr>
        <p:txBody>
          <a:bodyPr wrap="square" rtlCol="0">
            <a:spAutoFit/>
          </a:bodyPr>
          <a:lstStyle/>
          <a:p>
            <a:pPr defTabSz="685800" eaLnBrk="1" fontAlgn="auto" hangingPunct="1">
              <a:spcBef>
                <a:spcPts val="0"/>
              </a:spcBef>
              <a:spcAft>
                <a:spcPts val="0"/>
              </a:spcAft>
              <a:buClr>
                <a:srgbClr val="000000"/>
              </a:buClr>
              <a:buSzPts val="4000"/>
            </a:pPr>
            <a:r>
              <a:rPr lang="en-US" sz="3600">
                <a:solidFill>
                  <a:srgbClr val="272E67"/>
                </a:solidFill>
                <a:latin typeface="Ebrima"/>
                <a:ea typeface="Arial Narrow"/>
                <a:cs typeface="Arial Narrow"/>
                <a:sym typeface="Arial Narrow"/>
              </a:rPr>
              <a:t>Specific end result desired or expected as a result of project outcomes being achieved.</a:t>
            </a:r>
          </a:p>
        </p:txBody>
      </p:sp>
      <p:sp>
        <p:nvSpPr>
          <p:cNvPr id="25" name="TextBox 24">
            <a:extLst>
              <a:ext uri="{FF2B5EF4-FFF2-40B4-BE49-F238E27FC236}">
                <a16:creationId xmlns:a16="http://schemas.microsoft.com/office/drawing/2014/main" id="{6579CEE7-C292-1E47-9697-65D85685695D}"/>
              </a:ext>
            </a:extLst>
          </p:cNvPr>
          <p:cNvSpPr txBox="1"/>
          <p:nvPr/>
        </p:nvSpPr>
        <p:spPr>
          <a:xfrm>
            <a:off x="6426122" y="4827256"/>
            <a:ext cx="4496469" cy="2308324"/>
          </a:xfrm>
          <a:prstGeom prst="rect">
            <a:avLst/>
          </a:prstGeom>
          <a:noFill/>
        </p:spPr>
        <p:txBody>
          <a:bodyPr wrap="square" rtlCol="0">
            <a:spAutoFit/>
          </a:bodyPr>
          <a:lstStyle/>
          <a:p>
            <a:pPr defTabSz="685800" eaLnBrk="1" fontAlgn="auto" hangingPunct="1">
              <a:spcBef>
                <a:spcPts val="0"/>
              </a:spcBef>
              <a:spcAft>
                <a:spcPts val="0"/>
              </a:spcAft>
            </a:pPr>
            <a:r>
              <a:rPr lang="en-US" sz="3600">
                <a:solidFill>
                  <a:srgbClr val="272E67"/>
                </a:solidFill>
                <a:latin typeface="Ebrima"/>
              </a:rPr>
              <a:t>Changes that occur as a consequence of a specific project’s activities.</a:t>
            </a:r>
          </a:p>
        </p:txBody>
      </p:sp>
      <p:sp>
        <p:nvSpPr>
          <p:cNvPr id="19" name="TextBox 18">
            <a:extLst>
              <a:ext uri="{FF2B5EF4-FFF2-40B4-BE49-F238E27FC236}">
                <a16:creationId xmlns:a16="http://schemas.microsoft.com/office/drawing/2014/main" id="{B0AACFFC-8CAD-0248-8F2A-2EEE54E15C64}"/>
              </a:ext>
            </a:extLst>
          </p:cNvPr>
          <p:cNvSpPr txBox="1"/>
          <p:nvPr/>
        </p:nvSpPr>
        <p:spPr>
          <a:xfrm>
            <a:off x="12217778" y="4827256"/>
            <a:ext cx="3870662" cy="1754326"/>
          </a:xfrm>
          <a:prstGeom prst="rect">
            <a:avLst/>
          </a:prstGeom>
          <a:noFill/>
        </p:spPr>
        <p:txBody>
          <a:bodyPr wrap="square" rtlCol="0">
            <a:spAutoFit/>
          </a:bodyPr>
          <a:lstStyle/>
          <a:p>
            <a:pPr defTabSz="685800" eaLnBrk="1" fontAlgn="auto" hangingPunct="1">
              <a:spcBef>
                <a:spcPts val="0"/>
              </a:spcBef>
              <a:spcAft>
                <a:spcPts val="0"/>
              </a:spcAft>
            </a:pPr>
            <a:r>
              <a:rPr lang="en-US" sz="3600">
                <a:solidFill>
                  <a:srgbClr val="272E67"/>
                </a:solidFill>
                <a:latin typeface="Ebrima"/>
              </a:rPr>
              <a:t>Activities aligned with the activity plan.  </a:t>
            </a:r>
          </a:p>
        </p:txBody>
      </p:sp>
      <p:pic>
        <p:nvPicPr>
          <p:cNvPr id="35" name="Picture 34">
            <a:extLst>
              <a:ext uri="{FF2B5EF4-FFF2-40B4-BE49-F238E27FC236}">
                <a16:creationId xmlns:a16="http://schemas.microsoft.com/office/drawing/2014/main" id="{67C3DCE6-75D0-F743-ABFC-A09A80034D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flipV="1">
            <a:off x="-289104" y="1902980"/>
            <a:ext cx="806805" cy="228600"/>
          </a:xfrm>
          <a:prstGeom prst="rect">
            <a:avLst/>
          </a:prstGeom>
        </p:spPr>
      </p:pic>
      <p:sp>
        <p:nvSpPr>
          <p:cNvPr id="3" name="Rectangle 2">
            <a:extLst>
              <a:ext uri="{FF2B5EF4-FFF2-40B4-BE49-F238E27FC236}">
                <a16:creationId xmlns:a16="http://schemas.microsoft.com/office/drawing/2014/main" id="{3B1E8BDD-3FD7-A64C-8D90-E5EA2CC6A1DD}"/>
              </a:ext>
            </a:extLst>
          </p:cNvPr>
          <p:cNvSpPr/>
          <p:nvPr/>
        </p:nvSpPr>
        <p:spPr>
          <a:xfrm>
            <a:off x="1011539" y="8112895"/>
            <a:ext cx="3928791" cy="923330"/>
          </a:xfrm>
          <a:prstGeom prst="rect">
            <a:avLst/>
          </a:prstGeom>
        </p:spPr>
        <p:txBody>
          <a:bodyPr wrap="square">
            <a:spAutoFit/>
          </a:bodyPr>
          <a:lstStyle/>
          <a:p>
            <a:pPr defTabSz="685800" eaLnBrk="1" fontAlgn="auto" hangingPunct="1">
              <a:spcBef>
                <a:spcPts val="0"/>
              </a:spcBef>
              <a:spcAft>
                <a:spcPts val="0"/>
              </a:spcAft>
              <a:buClr>
                <a:srgbClr val="000000"/>
              </a:buClr>
              <a:buSzPts val="4000"/>
            </a:pPr>
            <a:r>
              <a:rPr lang="en-US" sz="2700" i="1">
                <a:solidFill>
                  <a:srgbClr val="2AA5A5"/>
                </a:solidFill>
                <a:latin typeface="Ebrima"/>
                <a:ea typeface="Arial Narrow"/>
                <a:cs typeface="Arial Narrow"/>
                <a:sym typeface="Arial Narrow"/>
              </a:rPr>
              <a:t>Assessed using impact indicators</a:t>
            </a:r>
          </a:p>
        </p:txBody>
      </p:sp>
      <p:sp>
        <p:nvSpPr>
          <p:cNvPr id="7" name="Rectangle 6">
            <a:extLst>
              <a:ext uri="{FF2B5EF4-FFF2-40B4-BE49-F238E27FC236}">
                <a16:creationId xmlns:a16="http://schemas.microsoft.com/office/drawing/2014/main" id="{2EEA646E-2C5E-8F44-8B11-85F38F756398}"/>
              </a:ext>
            </a:extLst>
          </p:cNvPr>
          <p:cNvSpPr/>
          <p:nvPr/>
        </p:nvSpPr>
        <p:spPr>
          <a:xfrm>
            <a:off x="6574177" y="8102204"/>
            <a:ext cx="4169633" cy="923330"/>
          </a:xfrm>
          <a:prstGeom prst="rect">
            <a:avLst/>
          </a:prstGeom>
        </p:spPr>
        <p:txBody>
          <a:bodyPr wrap="square">
            <a:spAutoFit/>
          </a:bodyPr>
          <a:lstStyle/>
          <a:p>
            <a:pPr defTabSz="685800" eaLnBrk="1" fontAlgn="auto" hangingPunct="1">
              <a:spcBef>
                <a:spcPts val="0"/>
              </a:spcBef>
              <a:spcAft>
                <a:spcPts val="0"/>
              </a:spcAft>
            </a:pPr>
            <a:r>
              <a:rPr lang="en-US" sz="2700" i="1">
                <a:solidFill>
                  <a:srgbClr val="2AA5A5"/>
                </a:solidFill>
                <a:latin typeface="Ebrima"/>
              </a:rPr>
              <a:t>Assessed using outcome (process) indicators</a:t>
            </a:r>
          </a:p>
        </p:txBody>
      </p:sp>
      <p:sp>
        <p:nvSpPr>
          <p:cNvPr id="8" name="Rectangle 7">
            <a:extLst>
              <a:ext uri="{FF2B5EF4-FFF2-40B4-BE49-F238E27FC236}">
                <a16:creationId xmlns:a16="http://schemas.microsoft.com/office/drawing/2014/main" id="{9BCA2F6C-7BA3-B442-A8B1-A23579195C79}"/>
              </a:ext>
            </a:extLst>
          </p:cNvPr>
          <p:cNvSpPr/>
          <p:nvPr/>
        </p:nvSpPr>
        <p:spPr>
          <a:xfrm>
            <a:off x="12048008" y="8102205"/>
            <a:ext cx="4755573" cy="1338828"/>
          </a:xfrm>
          <a:prstGeom prst="rect">
            <a:avLst/>
          </a:prstGeom>
        </p:spPr>
        <p:txBody>
          <a:bodyPr wrap="square">
            <a:spAutoFit/>
          </a:bodyPr>
          <a:lstStyle/>
          <a:p>
            <a:pPr defTabSz="685800" eaLnBrk="1" fontAlgn="auto" hangingPunct="1">
              <a:spcBef>
                <a:spcPts val="0"/>
              </a:spcBef>
              <a:spcAft>
                <a:spcPts val="0"/>
              </a:spcAft>
            </a:pPr>
            <a:r>
              <a:rPr lang="en-US" sz="2700" i="1">
                <a:solidFill>
                  <a:srgbClr val="2AA5A5"/>
                </a:solidFill>
                <a:latin typeface="Ebrima"/>
                <a:cs typeface="Calibri" panose="020F0502020204030204" pitchFamily="34" charset="0"/>
              </a:rPr>
              <a:t>Assessed using project activity details (not included in Framework)</a:t>
            </a:r>
            <a:endParaRPr lang="da-DK" sz="2700" i="1">
              <a:solidFill>
                <a:srgbClr val="2AA5A5"/>
              </a:solidFill>
              <a:latin typeface="Ebrima"/>
              <a:cs typeface="Calibri" panose="020F0502020204030204" pitchFamily="34" charset="0"/>
            </a:endParaRPr>
          </a:p>
        </p:txBody>
      </p:sp>
      <p:sp>
        <p:nvSpPr>
          <p:cNvPr id="10" name="Triangle 9">
            <a:extLst>
              <a:ext uri="{FF2B5EF4-FFF2-40B4-BE49-F238E27FC236}">
                <a16:creationId xmlns:a16="http://schemas.microsoft.com/office/drawing/2014/main" id="{F8EC14F4-7C8A-E44A-A131-AAA08417E17D}"/>
              </a:ext>
            </a:extLst>
          </p:cNvPr>
          <p:cNvSpPr/>
          <p:nvPr/>
        </p:nvSpPr>
        <p:spPr>
          <a:xfrm rot="5400000">
            <a:off x="503382" y="8343379"/>
            <a:ext cx="556890" cy="362301"/>
          </a:xfrm>
          <a:prstGeom prst="triangle">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26" name="Triangle 25">
            <a:extLst>
              <a:ext uri="{FF2B5EF4-FFF2-40B4-BE49-F238E27FC236}">
                <a16:creationId xmlns:a16="http://schemas.microsoft.com/office/drawing/2014/main" id="{82C830A1-9D56-4340-8873-F0821926DC8B}"/>
              </a:ext>
            </a:extLst>
          </p:cNvPr>
          <p:cNvSpPr/>
          <p:nvPr/>
        </p:nvSpPr>
        <p:spPr>
          <a:xfrm rot="5400000">
            <a:off x="6000464" y="8370872"/>
            <a:ext cx="556890" cy="362301"/>
          </a:xfrm>
          <a:prstGeom prst="triangle">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27" name="Triangle 26">
            <a:extLst>
              <a:ext uri="{FF2B5EF4-FFF2-40B4-BE49-F238E27FC236}">
                <a16:creationId xmlns:a16="http://schemas.microsoft.com/office/drawing/2014/main" id="{646E0DA5-10DB-6A47-B287-2673DA0E10BE}"/>
              </a:ext>
            </a:extLst>
          </p:cNvPr>
          <p:cNvSpPr/>
          <p:nvPr/>
        </p:nvSpPr>
        <p:spPr>
          <a:xfrm rot="5400000">
            <a:off x="11581319" y="8416130"/>
            <a:ext cx="556890" cy="362301"/>
          </a:xfrm>
          <a:prstGeom prst="triangle">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11" name="TextBox 10">
            <a:extLst>
              <a:ext uri="{FF2B5EF4-FFF2-40B4-BE49-F238E27FC236}">
                <a16:creationId xmlns:a16="http://schemas.microsoft.com/office/drawing/2014/main" id="{4C393A2F-A4C8-0C47-881D-7730813E09DC}"/>
              </a:ext>
            </a:extLst>
          </p:cNvPr>
          <p:cNvSpPr txBox="1"/>
          <p:nvPr/>
        </p:nvSpPr>
        <p:spPr>
          <a:xfrm>
            <a:off x="964354" y="3683422"/>
            <a:ext cx="1835759" cy="830997"/>
          </a:xfrm>
          <a:prstGeom prst="rect">
            <a:avLst/>
          </a:prstGeom>
          <a:noFill/>
        </p:spPr>
        <p:txBody>
          <a:bodyPr wrap="none" rtlCol="0">
            <a:spAutoFit/>
          </a:bodyPr>
          <a:lstStyle/>
          <a:p>
            <a:pPr defTabSz="685800" eaLnBrk="1" fontAlgn="auto" hangingPunct="1">
              <a:spcBef>
                <a:spcPts val="0"/>
              </a:spcBef>
              <a:spcAft>
                <a:spcPts val="0"/>
              </a:spcAft>
            </a:pPr>
            <a:r>
              <a:rPr lang="en-US" sz="4800" b="1">
                <a:solidFill>
                  <a:srgbClr val="2AA5A5"/>
                </a:solidFill>
                <a:latin typeface="Ebrima"/>
              </a:rPr>
              <a:t>GOAL</a:t>
            </a:r>
          </a:p>
        </p:txBody>
      </p:sp>
      <p:sp>
        <p:nvSpPr>
          <p:cNvPr id="28" name="TextBox 27">
            <a:extLst>
              <a:ext uri="{FF2B5EF4-FFF2-40B4-BE49-F238E27FC236}">
                <a16:creationId xmlns:a16="http://schemas.microsoft.com/office/drawing/2014/main" id="{226962D3-4D9E-7340-AE51-C0A0AA32F28E}"/>
              </a:ext>
            </a:extLst>
          </p:cNvPr>
          <p:cNvSpPr txBox="1"/>
          <p:nvPr/>
        </p:nvSpPr>
        <p:spPr>
          <a:xfrm>
            <a:off x="6426122" y="3683421"/>
            <a:ext cx="3570208" cy="830997"/>
          </a:xfrm>
          <a:prstGeom prst="rect">
            <a:avLst/>
          </a:prstGeom>
          <a:noFill/>
        </p:spPr>
        <p:txBody>
          <a:bodyPr wrap="none" rtlCol="0">
            <a:spAutoFit/>
          </a:bodyPr>
          <a:lstStyle/>
          <a:p>
            <a:pPr defTabSz="685800" eaLnBrk="1" fontAlgn="auto" hangingPunct="1">
              <a:spcBef>
                <a:spcPts val="0"/>
              </a:spcBef>
              <a:spcAft>
                <a:spcPts val="0"/>
              </a:spcAft>
            </a:pPr>
            <a:r>
              <a:rPr lang="en-US" sz="4800" b="1">
                <a:solidFill>
                  <a:srgbClr val="2AA5A5"/>
                </a:solidFill>
                <a:latin typeface="Ebrima"/>
              </a:rPr>
              <a:t>OUTCOMES</a:t>
            </a:r>
          </a:p>
        </p:txBody>
      </p:sp>
      <p:sp>
        <p:nvSpPr>
          <p:cNvPr id="31" name="TextBox 30">
            <a:extLst>
              <a:ext uri="{FF2B5EF4-FFF2-40B4-BE49-F238E27FC236}">
                <a16:creationId xmlns:a16="http://schemas.microsoft.com/office/drawing/2014/main" id="{ED566725-4F63-434E-B48D-88F64B22668F}"/>
              </a:ext>
            </a:extLst>
          </p:cNvPr>
          <p:cNvSpPr txBox="1"/>
          <p:nvPr/>
        </p:nvSpPr>
        <p:spPr>
          <a:xfrm>
            <a:off x="12048008" y="3710580"/>
            <a:ext cx="2986715" cy="830997"/>
          </a:xfrm>
          <a:prstGeom prst="rect">
            <a:avLst/>
          </a:prstGeom>
          <a:noFill/>
        </p:spPr>
        <p:txBody>
          <a:bodyPr wrap="none" rtlCol="0">
            <a:spAutoFit/>
          </a:bodyPr>
          <a:lstStyle/>
          <a:p>
            <a:pPr defTabSz="685800" eaLnBrk="1" fontAlgn="auto" hangingPunct="1">
              <a:spcBef>
                <a:spcPts val="0"/>
              </a:spcBef>
              <a:spcAft>
                <a:spcPts val="0"/>
              </a:spcAft>
            </a:pPr>
            <a:r>
              <a:rPr lang="en-US" sz="4800" b="1">
                <a:solidFill>
                  <a:srgbClr val="2AA5A5"/>
                </a:solidFill>
                <a:latin typeface="Ebrima"/>
              </a:rPr>
              <a:t>OUTPUTS</a:t>
            </a:r>
          </a:p>
        </p:txBody>
      </p:sp>
      <p:sp>
        <p:nvSpPr>
          <p:cNvPr id="12" name="Rectangle 11">
            <a:extLst>
              <a:ext uri="{FF2B5EF4-FFF2-40B4-BE49-F238E27FC236}">
                <a16:creationId xmlns:a16="http://schemas.microsoft.com/office/drawing/2014/main" id="{A2F514BD-BCA0-AF45-98DA-C257FE96D356}"/>
              </a:ext>
            </a:extLst>
          </p:cNvPr>
          <p:cNvSpPr/>
          <p:nvPr/>
        </p:nvSpPr>
        <p:spPr>
          <a:xfrm>
            <a:off x="1087651" y="3277324"/>
            <a:ext cx="980996" cy="145905"/>
          </a:xfrm>
          <a:prstGeom prst="rect">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36" name="Rectangle 35">
            <a:extLst>
              <a:ext uri="{FF2B5EF4-FFF2-40B4-BE49-F238E27FC236}">
                <a16:creationId xmlns:a16="http://schemas.microsoft.com/office/drawing/2014/main" id="{BE7799B4-F107-6A43-BDEA-889F9B59A9A5}"/>
              </a:ext>
            </a:extLst>
          </p:cNvPr>
          <p:cNvSpPr/>
          <p:nvPr/>
        </p:nvSpPr>
        <p:spPr>
          <a:xfrm>
            <a:off x="6512680" y="3288406"/>
            <a:ext cx="980996" cy="159254"/>
          </a:xfrm>
          <a:prstGeom prst="rect">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37" name="Rectangle 36">
            <a:extLst>
              <a:ext uri="{FF2B5EF4-FFF2-40B4-BE49-F238E27FC236}">
                <a16:creationId xmlns:a16="http://schemas.microsoft.com/office/drawing/2014/main" id="{2683D2A1-9978-6147-8347-A7913ECF12DC}"/>
              </a:ext>
            </a:extLst>
          </p:cNvPr>
          <p:cNvSpPr/>
          <p:nvPr/>
        </p:nvSpPr>
        <p:spPr>
          <a:xfrm>
            <a:off x="12146551" y="3268018"/>
            <a:ext cx="980996" cy="159254"/>
          </a:xfrm>
          <a:prstGeom prst="rect">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Tree>
    <p:extLst>
      <p:ext uri="{BB962C8B-B14F-4D97-AF65-F5344CB8AC3E}">
        <p14:creationId xmlns:p14="http://schemas.microsoft.com/office/powerpoint/2010/main" val="330772639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44">
            <a:extLst>
              <a:ext uri="{FF2B5EF4-FFF2-40B4-BE49-F238E27FC236}">
                <a16:creationId xmlns:a16="http://schemas.microsoft.com/office/drawing/2014/main" id="{8F025139-61E8-0C4D-BEA7-AB492E3E9474}"/>
              </a:ext>
            </a:extLst>
          </p:cNvPr>
          <p:cNvSpPr/>
          <p:nvPr/>
        </p:nvSpPr>
        <p:spPr>
          <a:xfrm>
            <a:off x="-2" y="8448729"/>
            <a:ext cx="18288000" cy="1131131"/>
          </a:xfrm>
          <a:prstGeom prst="rect">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26" name="Rectangle 25">
            <a:extLst>
              <a:ext uri="{FF2B5EF4-FFF2-40B4-BE49-F238E27FC236}">
                <a16:creationId xmlns:a16="http://schemas.microsoft.com/office/drawing/2014/main" id="{270BB3FE-F31E-4A4C-A92D-D4511603D052}"/>
              </a:ext>
            </a:extLst>
          </p:cNvPr>
          <p:cNvSpPr/>
          <p:nvPr/>
        </p:nvSpPr>
        <p:spPr>
          <a:xfrm>
            <a:off x="0" y="3175567"/>
            <a:ext cx="18288000" cy="526371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cxnSp>
        <p:nvCxnSpPr>
          <p:cNvPr id="27" name="Straight Connector 26">
            <a:extLst>
              <a:ext uri="{FF2B5EF4-FFF2-40B4-BE49-F238E27FC236}">
                <a16:creationId xmlns:a16="http://schemas.microsoft.com/office/drawing/2014/main" id="{F647B043-58A2-C64F-A6BB-C665E800B352}"/>
              </a:ext>
            </a:extLst>
          </p:cNvPr>
          <p:cNvCxnSpPr>
            <a:cxnSpLocks/>
          </p:cNvCxnSpPr>
          <p:nvPr/>
        </p:nvCxnSpPr>
        <p:spPr>
          <a:xfrm>
            <a:off x="720000" y="4036265"/>
            <a:ext cx="16622097" cy="0"/>
          </a:xfrm>
          <a:prstGeom prst="line">
            <a:avLst/>
          </a:prstGeom>
          <a:ln w="19050">
            <a:solidFill>
              <a:srgbClr val="272E67"/>
            </a:solidFill>
            <a:prstDash val="sysDot"/>
          </a:ln>
        </p:spPr>
        <p:style>
          <a:lnRef idx="1">
            <a:schemeClr val="accent1"/>
          </a:lnRef>
          <a:fillRef idx="0">
            <a:schemeClr val="accent1"/>
          </a:fillRef>
          <a:effectRef idx="0">
            <a:schemeClr val="accent1"/>
          </a:effectRef>
          <a:fontRef idx="minor">
            <a:schemeClr val="tx1"/>
          </a:fontRef>
        </p:style>
      </p:cxnSp>
      <p:sp>
        <p:nvSpPr>
          <p:cNvPr id="4" name="Date Placeholder 3">
            <a:extLst>
              <a:ext uri="{FF2B5EF4-FFF2-40B4-BE49-F238E27FC236}">
                <a16:creationId xmlns:a16="http://schemas.microsoft.com/office/drawing/2014/main" id="{07FEC79F-5EE6-264A-B55F-9156241874F2}"/>
              </a:ext>
            </a:extLst>
          </p:cNvPr>
          <p:cNvSpPr>
            <a:spLocks noGrp="1"/>
          </p:cNvSpPr>
          <p:nvPr>
            <p:ph type="dt" sz="half" idx="10"/>
          </p:nvPr>
        </p:nvSpPr>
        <p:spPr/>
        <p:txBody>
          <a:bodyPr/>
          <a:lstStyle/>
          <a:p>
            <a:pPr defTabSz="685800" eaLnBrk="1" fontAlgn="auto" hangingPunct="1">
              <a:spcBef>
                <a:spcPts val="0"/>
              </a:spcBef>
              <a:spcAft>
                <a:spcPts val="0"/>
              </a:spcAft>
            </a:pPr>
            <a:fld id="{DCD9F9BF-D269-4020-816F-460E917B7A74}" type="datetime1">
              <a:rPr lang="en-GB">
                <a:solidFill>
                  <a:prstClr val="black"/>
                </a:solidFill>
                <a:latin typeface="Arial"/>
              </a:rPr>
              <a:pPr defTabSz="685800" eaLnBrk="1" fontAlgn="auto" hangingPunct="1">
                <a:spcBef>
                  <a:spcPts val="0"/>
                </a:spcBef>
                <a:spcAft>
                  <a:spcPts val="0"/>
                </a:spcAft>
              </a:pPr>
              <a:t>27/02/2023</a:t>
            </a:fld>
            <a:endParaRPr lang="en-GB">
              <a:solidFill>
                <a:prstClr val="black"/>
              </a:solidFill>
              <a:latin typeface="Arial"/>
            </a:endParaRPr>
          </a:p>
        </p:txBody>
      </p:sp>
      <p:sp>
        <p:nvSpPr>
          <p:cNvPr id="5" name="Footer Placeholder 4">
            <a:extLst>
              <a:ext uri="{FF2B5EF4-FFF2-40B4-BE49-F238E27FC236}">
                <a16:creationId xmlns:a16="http://schemas.microsoft.com/office/drawing/2014/main" id="{30241E02-8F72-984E-9CD2-7E7F13411700}"/>
              </a:ext>
            </a:extLst>
          </p:cNvPr>
          <p:cNvSpPr>
            <a:spLocks noGrp="1"/>
          </p:cNvSpPr>
          <p:nvPr>
            <p:ph type="ftr" sz="quarter" idx="11"/>
          </p:nvPr>
        </p:nvSpPr>
        <p:spPr>
          <a:xfrm>
            <a:off x="1759929" y="9860590"/>
            <a:ext cx="8720205" cy="270000"/>
          </a:xfrm>
        </p:spPr>
        <p:txBody>
          <a:bodyPr/>
          <a:lstStyle/>
          <a:p>
            <a:pPr defTabSz="685800" eaLnBrk="1" fontAlgn="auto" hangingPunct="1">
              <a:spcBef>
                <a:spcPts val="0"/>
              </a:spcBef>
              <a:spcAft>
                <a:spcPts val="0"/>
              </a:spcAft>
            </a:pPr>
            <a:r>
              <a:rPr lang="en-GB">
                <a:solidFill>
                  <a:prstClr val="black"/>
                </a:solidFill>
                <a:latin typeface="Arial"/>
              </a:rPr>
              <a:t>|     The Common Monitoring and Evaluation Framework for MHPSS in Emergency Settings </a:t>
            </a:r>
          </a:p>
        </p:txBody>
      </p:sp>
      <p:sp>
        <p:nvSpPr>
          <p:cNvPr id="6" name="Slide Number Placeholder 5">
            <a:extLst>
              <a:ext uri="{FF2B5EF4-FFF2-40B4-BE49-F238E27FC236}">
                <a16:creationId xmlns:a16="http://schemas.microsoft.com/office/drawing/2014/main" id="{3E93A08E-6113-0E40-8485-AAD3F43370A9}"/>
              </a:ext>
            </a:extLst>
          </p:cNvPr>
          <p:cNvSpPr>
            <a:spLocks noGrp="1"/>
          </p:cNvSpPr>
          <p:nvPr>
            <p:ph type="sldNum" sz="quarter" idx="12"/>
          </p:nvPr>
        </p:nvSpPr>
        <p:spPr/>
        <p:txBody>
          <a:bodyPr/>
          <a:lstStyle/>
          <a:p>
            <a:pPr defTabSz="685800" eaLnBrk="1" fontAlgn="auto" hangingPunct="1">
              <a:spcBef>
                <a:spcPts val="0"/>
              </a:spcBef>
              <a:spcAft>
                <a:spcPts val="0"/>
              </a:spcAft>
            </a:pPr>
            <a:fld id="{A74CE0EA-F3B5-4684-BA10-C594598FDB9C}" type="slidenum">
              <a:rPr lang="en-GB">
                <a:solidFill>
                  <a:prstClr val="black"/>
                </a:solidFill>
                <a:latin typeface="Arial"/>
              </a:rPr>
              <a:pPr defTabSz="685800" eaLnBrk="1" fontAlgn="auto" hangingPunct="1">
                <a:spcBef>
                  <a:spcPts val="0"/>
                </a:spcBef>
                <a:spcAft>
                  <a:spcPts val="0"/>
                </a:spcAft>
              </a:pPr>
              <a:t>52</a:t>
            </a:fld>
            <a:endParaRPr lang="en-GB">
              <a:solidFill>
                <a:prstClr val="black"/>
              </a:solidFill>
              <a:latin typeface="Arial"/>
            </a:endParaRPr>
          </a:p>
        </p:txBody>
      </p:sp>
      <p:sp>
        <p:nvSpPr>
          <p:cNvPr id="9" name="Title 8">
            <a:extLst>
              <a:ext uri="{FF2B5EF4-FFF2-40B4-BE49-F238E27FC236}">
                <a16:creationId xmlns:a16="http://schemas.microsoft.com/office/drawing/2014/main" id="{2C7B92F2-556F-6048-B2EE-636EE430CC1E}"/>
              </a:ext>
            </a:extLst>
          </p:cNvPr>
          <p:cNvSpPr>
            <a:spLocks noGrp="1"/>
          </p:cNvSpPr>
          <p:nvPr>
            <p:ph type="title"/>
          </p:nvPr>
        </p:nvSpPr>
        <p:spPr>
          <a:xfrm>
            <a:off x="655889" y="1845938"/>
            <a:ext cx="17784512" cy="1080000"/>
          </a:xfrm>
        </p:spPr>
        <p:txBody>
          <a:bodyPr/>
          <a:lstStyle/>
          <a:p>
            <a:r>
              <a:rPr lang="en-US" sz="4800">
                <a:solidFill>
                  <a:srgbClr val="272E67"/>
                </a:solidFill>
              </a:rPr>
              <a:t>IASC Common Monitoring and Evaluation Framework</a:t>
            </a:r>
            <a:br>
              <a:rPr lang="en-US" sz="4800">
                <a:solidFill>
                  <a:srgbClr val="272E67"/>
                </a:solidFill>
              </a:rPr>
            </a:br>
            <a:r>
              <a:rPr lang="en-US" sz="3600" b="0" i="1">
                <a:solidFill>
                  <a:srgbClr val="2AA5A5"/>
                </a:solidFill>
              </a:rPr>
              <a:t>Goal and Outcomes:</a:t>
            </a:r>
            <a:endParaRPr lang="en-US" sz="4800" b="0" i="1">
              <a:solidFill>
                <a:srgbClr val="2AA5A5"/>
              </a:solidFill>
            </a:endParaRPr>
          </a:p>
        </p:txBody>
      </p:sp>
      <p:pic>
        <p:nvPicPr>
          <p:cNvPr id="31" name="Picture 30">
            <a:extLst>
              <a:ext uri="{FF2B5EF4-FFF2-40B4-BE49-F238E27FC236}">
                <a16:creationId xmlns:a16="http://schemas.microsoft.com/office/drawing/2014/main" id="{D6DD7EE8-342A-184E-9623-19CDFADC56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flipV="1">
            <a:off x="-289104" y="1902980"/>
            <a:ext cx="806805" cy="228600"/>
          </a:xfrm>
          <a:prstGeom prst="rect">
            <a:avLst/>
          </a:prstGeom>
        </p:spPr>
      </p:pic>
      <p:sp>
        <p:nvSpPr>
          <p:cNvPr id="21" name="Google Shape;462;p18">
            <a:extLst>
              <a:ext uri="{FF2B5EF4-FFF2-40B4-BE49-F238E27FC236}">
                <a16:creationId xmlns:a16="http://schemas.microsoft.com/office/drawing/2014/main" id="{DB35C3B4-054D-0746-903B-38CC6C3A4BC1}"/>
              </a:ext>
            </a:extLst>
          </p:cNvPr>
          <p:cNvSpPr txBox="1"/>
          <p:nvPr/>
        </p:nvSpPr>
        <p:spPr>
          <a:xfrm>
            <a:off x="13435067" y="4483192"/>
            <a:ext cx="3355208" cy="1246434"/>
          </a:xfrm>
          <a:prstGeom prst="rect">
            <a:avLst/>
          </a:prstGeom>
          <a:noFill/>
          <a:ln>
            <a:noFill/>
          </a:ln>
        </p:spPr>
        <p:txBody>
          <a:bodyPr spcFirstLastPara="1" wrap="square" lIns="137138" tIns="68550" rIns="137138" bIns="68550" anchor="t" anchorCtr="0">
            <a:spAutoFit/>
          </a:bodyPr>
          <a:lstStyle/>
          <a:p>
            <a:pPr defTabSz="685800" eaLnBrk="1" fontAlgn="auto" hangingPunct="1">
              <a:spcBef>
                <a:spcPts val="0"/>
              </a:spcBef>
              <a:spcAft>
                <a:spcPts val="0"/>
              </a:spcAft>
              <a:buClr>
                <a:srgbClr val="000000"/>
              </a:buClr>
              <a:buSzPts val="3500"/>
            </a:pPr>
            <a:r>
              <a:rPr lang="en-US">
                <a:solidFill>
                  <a:srgbClr val="272E67"/>
                </a:solidFill>
                <a:latin typeface="Ebrima"/>
                <a:sym typeface="Arial"/>
              </a:rPr>
              <a:t>Family, community and social structures promote the well-being and development of their members</a:t>
            </a:r>
          </a:p>
        </p:txBody>
      </p:sp>
      <p:sp>
        <p:nvSpPr>
          <p:cNvPr id="3" name="TextBox 2">
            <a:extLst>
              <a:ext uri="{FF2B5EF4-FFF2-40B4-BE49-F238E27FC236}">
                <a16:creationId xmlns:a16="http://schemas.microsoft.com/office/drawing/2014/main" id="{801C3F03-F70B-7E4A-84E2-8413F5B067EC}"/>
              </a:ext>
            </a:extLst>
          </p:cNvPr>
          <p:cNvSpPr txBox="1"/>
          <p:nvPr/>
        </p:nvSpPr>
        <p:spPr>
          <a:xfrm>
            <a:off x="2174500" y="3378153"/>
            <a:ext cx="14251017" cy="461665"/>
          </a:xfrm>
          <a:prstGeom prst="rect">
            <a:avLst/>
          </a:prstGeom>
          <a:noFill/>
        </p:spPr>
        <p:txBody>
          <a:bodyPr wrap="none" rtlCol="0">
            <a:spAutoFit/>
          </a:bodyPr>
          <a:lstStyle/>
          <a:p>
            <a:pPr defTabSz="685800" eaLnBrk="1" fontAlgn="auto" hangingPunct="1">
              <a:spcBef>
                <a:spcPts val="0"/>
              </a:spcBef>
              <a:spcAft>
                <a:spcPts val="0"/>
              </a:spcAft>
            </a:pPr>
            <a:r>
              <a:rPr lang="en-GB" sz="2400">
                <a:solidFill>
                  <a:srgbClr val="272E67"/>
                </a:solidFill>
                <a:latin typeface="Ebrima"/>
              </a:rPr>
              <a:t>Reduced suffering and improved mental health and psychosocial well-being </a:t>
            </a:r>
            <a:r>
              <a:rPr lang="en-GB" sz="2400">
                <a:solidFill>
                  <a:srgbClr val="2AA5A5"/>
                </a:solidFill>
                <a:latin typeface="Ebrima"/>
              </a:rPr>
              <a:t>(with 6 x impact indicators)</a:t>
            </a:r>
            <a:endParaRPr lang="da-DK" sz="2400">
              <a:solidFill>
                <a:srgbClr val="2AA5A5"/>
              </a:solidFill>
              <a:latin typeface="Ebrima"/>
            </a:endParaRPr>
          </a:p>
        </p:txBody>
      </p:sp>
      <p:sp>
        <p:nvSpPr>
          <p:cNvPr id="8" name="Rectangle 7">
            <a:extLst>
              <a:ext uri="{FF2B5EF4-FFF2-40B4-BE49-F238E27FC236}">
                <a16:creationId xmlns:a16="http://schemas.microsoft.com/office/drawing/2014/main" id="{611D0382-F275-5844-8BE2-0B2134CDD488}"/>
              </a:ext>
            </a:extLst>
          </p:cNvPr>
          <p:cNvSpPr/>
          <p:nvPr/>
        </p:nvSpPr>
        <p:spPr>
          <a:xfrm>
            <a:off x="673863" y="3371082"/>
            <a:ext cx="1114408" cy="507831"/>
          </a:xfrm>
          <a:prstGeom prst="rect">
            <a:avLst/>
          </a:prstGeom>
        </p:spPr>
        <p:txBody>
          <a:bodyPr wrap="none">
            <a:spAutoFit/>
          </a:bodyPr>
          <a:lstStyle/>
          <a:p>
            <a:pPr defTabSz="685800" eaLnBrk="1" fontAlgn="auto" hangingPunct="1">
              <a:spcBef>
                <a:spcPts val="0"/>
              </a:spcBef>
              <a:spcAft>
                <a:spcPts val="0"/>
              </a:spcAft>
            </a:pPr>
            <a:r>
              <a:rPr lang="en-GB" sz="2700" b="1">
                <a:solidFill>
                  <a:srgbClr val="2AA5A5"/>
                </a:solidFill>
                <a:latin typeface="Ebrima"/>
              </a:rPr>
              <a:t>GOAL</a:t>
            </a:r>
            <a:endParaRPr lang="en-US" sz="2700">
              <a:solidFill>
                <a:srgbClr val="2AA5A5"/>
              </a:solidFill>
              <a:latin typeface="Ebrima"/>
            </a:endParaRPr>
          </a:p>
        </p:txBody>
      </p:sp>
      <p:sp>
        <p:nvSpPr>
          <p:cNvPr id="11" name="Rectangle 10">
            <a:extLst>
              <a:ext uri="{FF2B5EF4-FFF2-40B4-BE49-F238E27FC236}">
                <a16:creationId xmlns:a16="http://schemas.microsoft.com/office/drawing/2014/main" id="{0529FE8C-28EB-8F4F-9C6D-84A5BA00BE54}"/>
              </a:ext>
            </a:extLst>
          </p:cNvPr>
          <p:cNvSpPr/>
          <p:nvPr/>
        </p:nvSpPr>
        <p:spPr>
          <a:xfrm>
            <a:off x="655889" y="4276694"/>
            <a:ext cx="4499436" cy="923330"/>
          </a:xfrm>
          <a:prstGeom prst="rect">
            <a:avLst/>
          </a:prstGeom>
        </p:spPr>
        <p:txBody>
          <a:bodyPr wrap="square">
            <a:spAutoFit/>
          </a:bodyPr>
          <a:lstStyle/>
          <a:p>
            <a:pPr defTabSz="685800" eaLnBrk="1" fontAlgn="auto" hangingPunct="1">
              <a:spcBef>
                <a:spcPts val="1800"/>
              </a:spcBef>
              <a:spcAft>
                <a:spcPts val="0"/>
              </a:spcAft>
              <a:buClr>
                <a:srgbClr val="000000"/>
              </a:buClr>
              <a:buSzPts val="3500"/>
            </a:pPr>
            <a:r>
              <a:rPr lang="en-US" sz="2700" b="1">
                <a:solidFill>
                  <a:srgbClr val="2AA5A5"/>
                </a:solidFill>
                <a:latin typeface="Ebrima"/>
                <a:ea typeface="Arial"/>
                <a:cs typeface="Arial"/>
                <a:sym typeface="Arial"/>
              </a:rPr>
              <a:t>COMMUNITY-FOCUSED OUTCOMES</a:t>
            </a:r>
          </a:p>
        </p:txBody>
      </p:sp>
      <p:sp>
        <p:nvSpPr>
          <p:cNvPr id="14" name="Rectangle 13">
            <a:extLst>
              <a:ext uri="{FF2B5EF4-FFF2-40B4-BE49-F238E27FC236}">
                <a16:creationId xmlns:a16="http://schemas.microsoft.com/office/drawing/2014/main" id="{FA0C699A-2B73-3740-8183-BC0A157ECBE8}"/>
              </a:ext>
            </a:extLst>
          </p:cNvPr>
          <p:cNvSpPr/>
          <p:nvPr/>
        </p:nvSpPr>
        <p:spPr>
          <a:xfrm>
            <a:off x="720001" y="6540473"/>
            <a:ext cx="3429119" cy="923330"/>
          </a:xfrm>
          <a:prstGeom prst="rect">
            <a:avLst/>
          </a:prstGeom>
        </p:spPr>
        <p:txBody>
          <a:bodyPr wrap="square">
            <a:spAutoFit/>
          </a:bodyPr>
          <a:lstStyle/>
          <a:p>
            <a:pPr defTabSz="685800" eaLnBrk="1" fontAlgn="auto" hangingPunct="1">
              <a:spcBef>
                <a:spcPts val="1800"/>
              </a:spcBef>
              <a:spcAft>
                <a:spcPts val="0"/>
              </a:spcAft>
              <a:buClr>
                <a:srgbClr val="000000"/>
              </a:buClr>
              <a:buSzPts val="3500"/>
            </a:pPr>
            <a:r>
              <a:rPr lang="en-US" sz="2700" b="1">
                <a:solidFill>
                  <a:srgbClr val="2AA5A5"/>
                </a:solidFill>
                <a:latin typeface="Ebrima"/>
              </a:rPr>
              <a:t>PERSON-FOCUSED OUTCOMES</a:t>
            </a:r>
          </a:p>
        </p:txBody>
      </p:sp>
      <p:sp>
        <p:nvSpPr>
          <p:cNvPr id="35" name="Triangle 34">
            <a:extLst>
              <a:ext uri="{FF2B5EF4-FFF2-40B4-BE49-F238E27FC236}">
                <a16:creationId xmlns:a16="http://schemas.microsoft.com/office/drawing/2014/main" id="{BF4E29DB-912C-884F-BA9E-9172C06115D7}"/>
              </a:ext>
            </a:extLst>
          </p:cNvPr>
          <p:cNvSpPr/>
          <p:nvPr/>
        </p:nvSpPr>
        <p:spPr>
          <a:xfrm rot="5400000">
            <a:off x="1861403" y="3554284"/>
            <a:ext cx="288935" cy="201737"/>
          </a:xfrm>
          <a:prstGeom prst="triangle">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36" name="Triangle 35">
            <a:extLst>
              <a:ext uri="{FF2B5EF4-FFF2-40B4-BE49-F238E27FC236}">
                <a16:creationId xmlns:a16="http://schemas.microsoft.com/office/drawing/2014/main" id="{D7460C10-2C02-604F-B3C0-238C2B0A1C10}"/>
              </a:ext>
            </a:extLst>
          </p:cNvPr>
          <p:cNvSpPr/>
          <p:nvPr/>
        </p:nvSpPr>
        <p:spPr>
          <a:xfrm rot="5400000">
            <a:off x="2818754" y="4872406"/>
            <a:ext cx="288935" cy="201737"/>
          </a:xfrm>
          <a:prstGeom prst="triangle">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37" name="Triangle 36">
            <a:extLst>
              <a:ext uri="{FF2B5EF4-FFF2-40B4-BE49-F238E27FC236}">
                <a16:creationId xmlns:a16="http://schemas.microsoft.com/office/drawing/2014/main" id="{F0021B53-BD59-8345-BABA-767985A9AE66}"/>
              </a:ext>
            </a:extLst>
          </p:cNvPr>
          <p:cNvSpPr/>
          <p:nvPr/>
        </p:nvSpPr>
        <p:spPr>
          <a:xfrm rot="5400000">
            <a:off x="2825627" y="7116118"/>
            <a:ext cx="288935" cy="201737"/>
          </a:xfrm>
          <a:prstGeom prst="triangle">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18" name="Rectangle 17">
            <a:extLst>
              <a:ext uri="{FF2B5EF4-FFF2-40B4-BE49-F238E27FC236}">
                <a16:creationId xmlns:a16="http://schemas.microsoft.com/office/drawing/2014/main" id="{77E8F6D3-14AD-EC45-BE45-B92463760B9C}"/>
              </a:ext>
            </a:extLst>
          </p:cNvPr>
          <p:cNvSpPr/>
          <p:nvPr/>
        </p:nvSpPr>
        <p:spPr>
          <a:xfrm>
            <a:off x="5087408" y="8669404"/>
            <a:ext cx="12186773" cy="738664"/>
          </a:xfrm>
          <a:prstGeom prst="rect">
            <a:avLst/>
          </a:prstGeom>
        </p:spPr>
        <p:txBody>
          <a:bodyPr wrap="square">
            <a:spAutoFit/>
          </a:bodyPr>
          <a:lstStyle/>
          <a:p>
            <a:pPr defTabSz="685800" eaLnBrk="1" fontAlgn="auto" hangingPunct="1">
              <a:spcBef>
                <a:spcPts val="0"/>
              </a:spcBef>
              <a:spcAft>
                <a:spcPts val="0"/>
              </a:spcAft>
            </a:pPr>
            <a:r>
              <a:rPr lang="en-US" sz="2100" i="1">
                <a:solidFill>
                  <a:prstClr val="white"/>
                </a:solidFill>
                <a:latin typeface="Ebrima"/>
              </a:rPr>
              <a:t>1. Human rights and equity, 2. Participation, 3. Do no harm, 4, . Integrated services and supports, 5. Building on available resources and capacities, 6. Multilayered supports</a:t>
            </a:r>
            <a:endParaRPr lang="en-US" sz="2100" b="1" i="1">
              <a:solidFill>
                <a:prstClr val="white"/>
              </a:solidFill>
              <a:latin typeface="Ebrima"/>
              <a:ea typeface="Arial"/>
              <a:cs typeface="Arial"/>
              <a:sym typeface="Arial"/>
            </a:endParaRPr>
          </a:p>
        </p:txBody>
      </p:sp>
      <p:sp>
        <p:nvSpPr>
          <p:cNvPr id="19" name="Rectangle 18">
            <a:extLst>
              <a:ext uri="{FF2B5EF4-FFF2-40B4-BE49-F238E27FC236}">
                <a16:creationId xmlns:a16="http://schemas.microsoft.com/office/drawing/2014/main" id="{880B86A8-D9F8-D04D-BC39-F0E1D8B7DD2D}"/>
              </a:ext>
            </a:extLst>
          </p:cNvPr>
          <p:cNvSpPr/>
          <p:nvPr/>
        </p:nvSpPr>
        <p:spPr>
          <a:xfrm>
            <a:off x="5087408" y="6764156"/>
            <a:ext cx="3815499" cy="923330"/>
          </a:xfrm>
          <a:prstGeom prst="rect">
            <a:avLst/>
          </a:prstGeom>
        </p:spPr>
        <p:txBody>
          <a:bodyPr wrap="square">
            <a:spAutoFit/>
          </a:bodyPr>
          <a:lstStyle/>
          <a:p>
            <a:pPr defTabSz="685800" eaLnBrk="1" fontAlgn="auto" hangingPunct="1">
              <a:spcBef>
                <a:spcPts val="0"/>
              </a:spcBef>
              <a:spcAft>
                <a:spcPts val="0"/>
              </a:spcAft>
              <a:buClr>
                <a:srgbClr val="000000"/>
              </a:buClr>
              <a:buSzPts val="3500"/>
            </a:pPr>
            <a:r>
              <a:rPr lang="en-US">
                <a:solidFill>
                  <a:srgbClr val="272E67"/>
                </a:solidFill>
                <a:latin typeface="Ebrima"/>
                <a:ea typeface="Arial"/>
                <a:cs typeface="Arial"/>
                <a:sym typeface="Arial"/>
              </a:rPr>
              <a:t>Communities and families support people with mental health and psychosocial problems </a:t>
            </a:r>
          </a:p>
        </p:txBody>
      </p:sp>
      <p:sp>
        <p:nvSpPr>
          <p:cNvPr id="38" name="Google Shape;462;p18">
            <a:extLst>
              <a:ext uri="{FF2B5EF4-FFF2-40B4-BE49-F238E27FC236}">
                <a16:creationId xmlns:a16="http://schemas.microsoft.com/office/drawing/2014/main" id="{EA262A9F-B4CD-A84C-B3C3-20ABDFB80811}"/>
              </a:ext>
            </a:extLst>
          </p:cNvPr>
          <p:cNvSpPr txBox="1"/>
          <p:nvPr/>
        </p:nvSpPr>
        <p:spPr>
          <a:xfrm>
            <a:off x="9385096" y="4472535"/>
            <a:ext cx="2864711" cy="1246434"/>
          </a:xfrm>
          <a:prstGeom prst="rect">
            <a:avLst/>
          </a:prstGeom>
          <a:noFill/>
          <a:ln>
            <a:noFill/>
          </a:ln>
        </p:spPr>
        <p:txBody>
          <a:bodyPr spcFirstLastPara="1" wrap="square" lIns="137138" tIns="68550" rIns="137138" bIns="68550" anchor="t" anchorCtr="0">
            <a:spAutoFit/>
          </a:bodyPr>
          <a:lstStyle/>
          <a:p>
            <a:pPr defTabSz="685800" eaLnBrk="1" fontAlgn="auto" hangingPunct="1">
              <a:spcBef>
                <a:spcPts val="0"/>
              </a:spcBef>
              <a:spcAft>
                <a:spcPts val="0"/>
              </a:spcAft>
              <a:buClr>
                <a:srgbClr val="000000"/>
              </a:buClr>
              <a:buSzPts val="3500"/>
            </a:pPr>
            <a:r>
              <a:rPr lang="en-US">
                <a:solidFill>
                  <a:srgbClr val="272E67"/>
                </a:solidFill>
                <a:latin typeface="Ebrima"/>
                <a:ea typeface="Arial"/>
                <a:cs typeface="Arial"/>
                <a:sym typeface="Arial"/>
              </a:rPr>
              <a:t>People are safe, protected and human rights violations are addressed </a:t>
            </a:r>
          </a:p>
        </p:txBody>
      </p:sp>
      <p:sp>
        <p:nvSpPr>
          <p:cNvPr id="39" name="Google Shape;462;p18">
            <a:extLst>
              <a:ext uri="{FF2B5EF4-FFF2-40B4-BE49-F238E27FC236}">
                <a16:creationId xmlns:a16="http://schemas.microsoft.com/office/drawing/2014/main" id="{D5699567-537A-6340-89EF-290CA53A764C}"/>
              </a:ext>
            </a:extLst>
          </p:cNvPr>
          <p:cNvSpPr txBox="1"/>
          <p:nvPr/>
        </p:nvSpPr>
        <p:spPr>
          <a:xfrm>
            <a:off x="5087406" y="4466513"/>
            <a:ext cx="4056594" cy="1246434"/>
          </a:xfrm>
          <a:prstGeom prst="rect">
            <a:avLst/>
          </a:prstGeom>
          <a:noFill/>
          <a:ln>
            <a:noFill/>
          </a:ln>
        </p:spPr>
        <p:txBody>
          <a:bodyPr spcFirstLastPara="1" wrap="square" lIns="137138" tIns="68550" rIns="137138" bIns="68550" anchor="t" anchorCtr="0">
            <a:spAutoFit/>
          </a:bodyPr>
          <a:lstStyle/>
          <a:p>
            <a:pPr defTabSz="685800" eaLnBrk="1" fontAlgn="auto" hangingPunct="1">
              <a:spcBef>
                <a:spcPts val="0"/>
              </a:spcBef>
              <a:spcAft>
                <a:spcPts val="0"/>
              </a:spcAft>
              <a:buClr>
                <a:srgbClr val="000000"/>
              </a:buClr>
              <a:buSzPts val="3500"/>
            </a:pPr>
            <a:r>
              <a:rPr lang="en-US">
                <a:solidFill>
                  <a:srgbClr val="272E67"/>
                </a:solidFill>
                <a:latin typeface="Ebrima"/>
                <a:sym typeface="Arial"/>
              </a:rPr>
              <a:t>Emergency responses do not cause harm and are dignified, participatory, community-owned, and socially and culturally acceptable </a:t>
            </a:r>
          </a:p>
        </p:txBody>
      </p:sp>
      <p:cxnSp>
        <p:nvCxnSpPr>
          <p:cNvPr id="44" name="Straight Connector 43">
            <a:extLst>
              <a:ext uri="{FF2B5EF4-FFF2-40B4-BE49-F238E27FC236}">
                <a16:creationId xmlns:a16="http://schemas.microsoft.com/office/drawing/2014/main" id="{01614821-A208-E749-9E22-928B0437B2C7}"/>
              </a:ext>
            </a:extLst>
          </p:cNvPr>
          <p:cNvCxnSpPr>
            <a:cxnSpLocks/>
          </p:cNvCxnSpPr>
          <p:nvPr/>
        </p:nvCxnSpPr>
        <p:spPr>
          <a:xfrm>
            <a:off x="832952" y="6342781"/>
            <a:ext cx="16622097" cy="0"/>
          </a:xfrm>
          <a:prstGeom prst="line">
            <a:avLst/>
          </a:prstGeom>
          <a:ln w="19050">
            <a:solidFill>
              <a:srgbClr val="272E67"/>
            </a:solidFill>
            <a:prstDash val="sysDot"/>
          </a:ln>
        </p:spPr>
        <p:style>
          <a:lnRef idx="1">
            <a:schemeClr val="accent1"/>
          </a:lnRef>
          <a:fillRef idx="0">
            <a:schemeClr val="accent1"/>
          </a:fillRef>
          <a:effectRef idx="0">
            <a:schemeClr val="accent1"/>
          </a:effectRef>
          <a:fontRef idx="minor">
            <a:schemeClr val="tx1"/>
          </a:fontRef>
        </p:style>
      </p:cxnSp>
      <p:sp>
        <p:nvSpPr>
          <p:cNvPr id="22" name="Rectangle 21">
            <a:extLst>
              <a:ext uri="{FF2B5EF4-FFF2-40B4-BE49-F238E27FC236}">
                <a16:creationId xmlns:a16="http://schemas.microsoft.com/office/drawing/2014/main" id="{B97F5B3A-F2D1-B849-BC19-EA3F244B5DD3}"/>
              </a:ext>
            </a:extLst>
          </p:cNvPr>
          <p:cNvSpPr/>
          <p:nvPr/>
        </p:nvSpPr>
        <p:spPr>
          <a:xfrm>
            <a:off x="9385096" y="6819802"/>
            <a:ext cx="3429119" cy="923330"/>
          </a:xfrm>
          <a:prstGeom prst="rect">
            <a:avLst/>
          </a:prstGeom>
        </p:spPr>
        <p:txBody>
          <a:bodyPr wrap="square">
            <a:spAutoFit/>
          </a:bodyPr>
          <a:lstStyle/>
          <a:p>
            <a:pPr defTabSz="685800" eaLnBrk="1" fontAlgn="auto" hangingPunct="1">
              <a:spcBef>
                <a:spcPts val="0"/>
              </a:spcBef>
              <a:spcAft>
                <a:spcPts val="0"/>
              </a:spcAft>
              <a:buClr>
                <a:srgbClr val="000000"/>
              </a:buClr>
              <a:buSzPts val="3500"/>
            </a:pPr>
            <a:r>
              <a:rPr lang="en-US">
                <a:solidFill>
                  <a:srgbClr val="272E67"/>
                </a:solidFill>
                <a:latin typeface="Ebrima"/>
                <a:ea typeface="Arial"/>
                <a:cs typeface="Arial"/>
                <a:sym typeface="Arial"/>
              </a:rPr>
              <a:t>People with mental health and psychosocial problems use appropriate focused care </a:t>
            </a:r>
          </a:p>
        </p:txBody>
      </p:sp>
      <p:sp>
        <p:nvSpPr>
          <p:cNvPr id="23" name="Rectangle 22">
            <a:extLst>
              <a:ext uri="{FF2B5EF4-FFF2-40B4-BE49-F238E27FC236}">
                <a16:creationId xmlns:a16="http://schemas.microsoft.com/office/drawing/2014/main" id="{316833CD-0BAC-DD4D-910F-6CDDA20D5249}"/>
              </a:ext>
            </a:extLst>
          </p:cNvPr>
          <p:cNvSpPr/>
          <p:nvPr/>
        </p:nvSpPr>
        <p:spPr>
          <a:xfrm>
            <a:off x="699553" y="8520143"/>
            <a:ext cx="5212517" cy="923330"/>
          </a:xfrm>
          <a:prstGeom prst="rect">
            <a:avLst/>
          </a:prstGeom>
        </p:spPr>
        <p:txBody>
          <a:bodyPr wrap="square">
            <a:spAutoFit/>
          </a:bodyPr>
          <a:lstStyle/>
          <a:p>
            <a:pPr defTabSz="685800" eaLnBrk="1" fontAlgn="auto" hangingPunct="1">
              <a:spcBef>
                <a:spcPts val="0"/>
              </a:spcBef>
              <a:spcAft>
                <a:spcPts val="0"/>
              </a:spcAft>
            </a:pPr>
            <a:r>
              <a:rPr lang="en-US" sz="2700" b="1">
                <a:solidFill>
                  <a:srgbClr val="272E67"/>
                </a:solidFill>
                <a:latin typeface="Ebrima"/>
              </a:rPr>
              <a:t>UNDERLYING CORE PRINCIPLES: </a:t>
            </a:r>
          </a:p>
        </p:txBody>
      </p:sp>
      <p:sp>
        <p:nvSpPr>
          <p:cNvPr id="24" name="TextBox 23">
            <a:extLst>
              <a:ext uri="{FF2B5EF4-FFF2-40B4-BE49-F238E27FC236}">
                <a16:creationId xmlns:a16="http://schemas.microsoft.com/office/drawing/2014/main" id="{48D6E9A6-AA8B-FA43-BFD4-AF8A3CC89DC0}"/>
              </a:ext>
            </a:extLst>
          </p:cNvPr>
          <p:cNvSpPr txBox="1"/>
          <p:nvPr/>
        </p:nvSpPr>
        <p:spPr>
          <a:xfrm>
            <a:off x="5104033" y="4074522"/>
            <a:ext cx="537327" cy="461665"/>
          </a:xfrm>
          <a:prstGeom prst="rect">
            <a:avLst/>
          </a:prstGeom>
          <a:noFill/>
        </p:spPr>
        <p:txBody>
          <a:bodyPr wrap="none" rtlCol="0">
            <a:spAutoFit/>
          </a:bodyPr>
          <a:lstStyle/>
          <a:p>
            <a:pPr defTabSz="685800" eaLnBrk="1" fontAlgn="auto" hangingPunct="1">
              <a:spcBef>
                <a:spcPts val="0"/>
              </a:spcBef>
              <a:spcAft>
                <a:spcPts val="0"/>
              </a:spcAft>
            </a:pPr>
            <a:r>
              <a:rPr lang="en-US" sz="2400" b="1">
                <a:solidFill>
                  <a:srgbClr val="272E67"/>
                </a:solidFill>
                <a:latin typeface="Ebrima"/>
              </a:rPr>
              <a:t>01</a:t>
            </a:r>
          </a:p>
        </p:txBody>
      </p:sp>
      <p:sp>
        <p:nvSpPr>
          <p:cNvPr id="46" name="TextBox 45">
            <a:extLst>
              <a:ext uri="{FF2B5EF4-FFF2-40B4-BE49-F238E27FC236}">
                <a16:creationId xmlns:a16="http://schemas.microsoft.com/office/drawing/2014/main" id="{9667F9B6-7FD8-C04E-82D7-FE2D2E6858E5}"/>
              </a:ext>
            </a:extLst>
          </p:cNvPr>
          <p:cNvSpPr txBox="1"/>
          <p:nvPr/>
        </p:nvSpPr>
        <p:spPr>
          <a:xfrm>
            <a:off x="9396391" y="4065691"/>
            <a:ext cx="537327" cy="461665"/>
          </a:xfrm>
          <a:prstGeom prst="rect">
            <a:avLst/>
          </a:prstGeom>
          <a:noFill/>
        </p:spPr>
        <p:txBody>
          <a:bodyPr wrap="none" rtlCol="0">
            <a:spAutoFit/>
          </a:bodyPr>
          <a:lstStyle/>
          <a:p>
            <a:pPr defTabSz="685800" eaLnBrk="1" fontAlgn="auto" hangingPunct="1">
              <a:spcBef>
                <a:spcPts val="0"/>
              </a:spcBef>
              <a:spcAft>
                <a:spcPts val="0"/>
              </a:spcAft>
            </a:pPr>
            <a:r>
              <a:rPr lang="en-US" sz="2400" b="1">
                <a:solidFill>
                  <a:srgbClr val="272E67"/>
                </a:solidFill>
                <a:latin typeface="Ebrima"/>
              </a:rPr>
              <a:t>02</a:t>
            </a:r>
          </a:p>
        </p:txBody>
      </p:sp>
      <p:sp>
        <p:nvSpPr>
          <p:cNvPr id="47" name="TextBox 46">
            <a:extLst>
              <a:ext uri="{FF2B5EF4-FFF2-40B4-BE49-F238E27FC236}">
                <a16:creationId xmlns:a16="http://schemas.microsoft.com/office/drawing/2014/main" id="{4A94A339-360B-CD49-9ADB-51DDBB989A55}"/>
              </a:ext>
            </a:extLst>
          </p:cNvPr>
          <p:cNvSpPr txBox="1"/>
          <p:nvPr/>
        </p:nvSpPr>
        <p:spPr>
          <a:xfrm>
            <a:off x="13465519" y="4070358"/>
            <a:ext cx="537327" cy="461665"/>
          </a:xfrm>
          <a:prstGeom prst="rect">
            <a:avLst/>
          </a:prstGeom>
          <a:noFill/>
        </p:spPr>
        <p:txBody>
          <a:bodyPr wrap="none" rtlCol="0">
            <a:spAutoFit/>
          </a:bodyPr>
          <a:lstStyle/>
          <a:p>
            <a:pPr defTabSz="685800" eaLnBrk="1" fontAlgn="auto" hangingPunct="1">
              <a:spcBef>
                <a:spcPts val="0"/>
              </a:spcBef>
              <a:spcAft>
                <a:spcPts val="0"/>
              </a:spcAft>
            </a:pPr>
            <a:r>
              <a:rPr lang="en-US" sz="2400" b="1">
                <a:solidFill>
                  <a:srgbClr val="272E67"/>
                </a:solidFill>
                <a:latin typeface="Ebrima"/>
              </a:rPr>
              <a:t>03</a:t>
            </a:r>
          </a:p>
        </p:txBody>
      </p:sp>
      <p:sp>
        <p:nvSpPr>
          <p:cNvPr id="48" name="TextBox 47">
            <a:extLst>
              <a:ext uri="{FF2B5EF4-FFF2-40B4-BE49-F238E27FC236}">
                <a16:creationId xmlns:a16="http://schemas.microsoft.com/office/drawing/2014/main" id="{B346CFC8-7414-FE41-9F65-AEB1B95A3BBD}"/>
              </a:ext>
            </a:extLst>
          </p:cNvPr>
          <p:cNvSpPr txBox="1"/>
          <p:nvPr/>
        </p:nvSpPr>
        <p:spPr>
          <a:xfrm>
            <a:off x="5104033" y="6372205"/>
            <a:ext cx="537327" cy="461665"/>
          </a:xfrm>
          <a:prstGeom prst="rect">
            <a:avLst/>
          </a:prstGeom>
          <a:noFill/>
        </p:spPr>
        <p:txBody>
          <a:bodyPr wrap="none" rtlCol="0">
            <a:spAutoFit/>
          </a:bodyPr>
          <a:lstStyle/>
          <a:p>
            <a:pPr defTabSz="685800" eaLnBrk="1" fontAlgn="auto" hangingPunct="1">
              <a:spcBef>
                <a:spcPts val="0"/>
              </a:spcBef>
              <a:spcAft>
                <a:spcPts val="0"/>
              </a:spcAft>
            </a:pPr>
            <a:r>
              <a:rPr lang="en-US" sz="2400" b="1">
                <a:solidFill>
                  <a:srgbClr val="272E67"/>
                </a:solidFill>
                <a:latin typeface="Ebrima"/>
              </a:rPr>
              <a:t>04</a:t>
            </a:r>
          </a:p>
        </p:txBody>
      </p:sp>
      <p:sp>
        <p:nvSpPr>
          <p:cNvPr id="49" name="TextBox 48">
            <a:extLst>
              <a:ext uri="{FF2B5EF4-FFF2-40B4-BE49-F238E27FC236}">
                <a16:creationId xmlns:a16="http://schemas.microsoft.com/office/drawing/2014/main" id="{F8395927-09A6-954B-8A5A-019EF95DA870}"/>
              </a:ext>
            </a:extLst>
          </p:cNvPr>
          <p:cNvSpPr txBox="1"/>
          <p:nvPr/>
        </p:nvSpPr>
        <p:spPr>
          <a:xfrm>
            <a:off x="9396390" y="6402811"/>
            <a:ext cx="632865" cy="461665"/>
          </a:xfrm>
          <a:prstGeom prst="rect">
            <a:avLst/>
          </a:prstGeom>
          <a:noFill/>
        </p:spPr>
        <p:txBody>
          <a:bodyPr wrap="square" rtlCol="0">
            <a:spAutoFit/>
          </a:bodyPr>
          <a:lstStyle/>
          <a:p>
            <a:pPr defTabSz="685800" eaLnBrk="1" fontAlgn="auto" hangingPunct="1">
              <a:spcBef>
                <a:spcPts val="0"/>
              </a:spcBef>
              <a:spcAft>
                <a:spcPts val="0"/>
              </a:spcAft>
            </a:pPr>
            <a:r>
              <a:rPr lang="en-US" sz="2400" b="1">
                <a:solidFill>
                  <a:srgbClr val="272E67"/>
                </a:solidFill>
                <a:latin typeface="Ebrima"/>
              </a:rPr>
              <a:t>05</a:t>
            </a:r>
          </a:p>
        </p:txBody>
      </p:sp>
      <p:sp>
        <p:nvSpPr>
          <p:cNvPr id="25" name="Rectangle 24">
            <a:extLst>
              <a:ext uri="{FF2B5EF4-FFF2-40B4-BE49-F238E27FC236}">
                <a16:creationId xmlns:a16="http://schemas.microsoft.com/office/drawing/2014/main" id="{748D55BE-D1EC-D84F-A759-A152E6C5145C}"/>
              </a:ext>
            </a:extLst>
          </p:cNvPr>
          <p:cNvSpPr/>
          <p:nvPr/>
        </p:nvSpPr>
        <p:spPr>
          <a:xfrm>
            <a:off x="5208570" y="5712931"/>
            <a:ext cx="1406997" cy="235221"/>
          </a:xfrm>
          <a:prstGeom prst="rect">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50" name="TextBox 49">
            <a:extLst>
              <a:ext uri="{FF2B5EF4-FFF2-40B4-BE49-F238E27FC236}">
                <a16:creationId xmlns:a16="http://schemas.microsoft.com/office/drawing/2014/main" id="{1282D78A-8F85-3944-9A6E-5C476E134D58}"/>
              </a:ext>
            </a:extLst>
          </p:cNvPr>
          <p:cNvSpPr txBox="1"/>
          <p:nvPr/>
        </p:nvSpPr>
        <p:spPr>
          <a:xfrm>
            <a:off x="5155325" y="5667334"/>
            <a:ext cx="1406997" cy="300082"/>
          </a:xfrm>
          <a:prstGeom prst="rect">
            <a:avLst/>
          </a:prstGeom>
          <a:noFill/>
        </p:spPr>
        <p:txBody>
          <a:bodyPr wrap="square" rtlCol="0">
            <a:spAutoFit/>
          </a:bodyPr>
          <a:lstStyle/>
          <a:p>
            <a:pPr defTabSz="685800" eaLnBrk="1" fontAlgn="auto" hangingPunct="1">
              <a:spcBef>
                <a:spcPts val="0"/>
              </a:spcBef>
              <a:spcAft>
                <a:spcPts val="0"/>
              </a:spcAft>
            </a:pPr>
            <a:r>
              <a:rPr lang="en-US" sz="1350" b="1">
                <a:solidFill>
                  <a:prstClr val="white"/>
                </a:solidFill>
                <a:latin typeface="Ebrima"/>
                <a:sym typeface="Arial"/>
              </a:rPr>
              <a:t>9 indicators</a:t>
            </a:r>
          </a:p>
        </p:txBody>
      </p:sp>
      <p:sp>
        <p:nvSpPr>
          <p:cNvPr id="51" name="Rectangle 50">
            <a:extLst>
              <a:ext uri="{FF2B5EF4-FFF2-40B4-BE49-F238E27FC236}">
                <a16:creationId xmlns:a16="http://schemas.microsoft.com/office/drawing/2014/main" id="{ADE2EBE9-63CE-0A4C-908B-DAA0EACA28D8}"/>
              </a:ext>
            </a:extLst>
          </p:cNvPr>
          <p:cNvSpPr/>
          <p:nvPr/>
        </p:nvSpPr>
        <p:spPr>
          <a:xfrm>
            <a:off x="9530009" y="5722367"/>
            <a:ext cx="1406997" cy="235221"/>
          </a:xfrm>
          <a:prstGeom prst="rect">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52" name="TextBox 51">
            <a:extLst>
              <a:ext uri="{FF2B5EF4-FFF2-40B4-BE49-F238E27FC236}">
                <a16:creationId xmlns:a16="http://schemas.microsoft.com/office/drawing/2014/main" id="{C9DB5F20-EF8D-B543-8217-8FCCB63E3344}"/>
              </a:ext>
            </a:extLst>
          </p:cNvPr>
          <p:cNvSpPr txBox="1"/>
          <p:nvPr/>
        </p:nvSpPr>
        <p:spPr>
          <a:xfrm>
            <a:off x="9476763" y="5676771"/>
            <a:ext cx="1406997" cy="300082"/>
          </a:xfrm>
          <a:prstGeom prst="rect">
            <a:avLst/>
          </a:prstGeom>
          <a:noFill/>
        </p:spPr>
        <p:txBody>
          <a:bodyPr wrap="square" rtlCol="0">
            <a:spAutoFit/>
          </a:bodyPr>
          <a:lstStyle/>
          <a:p>
            <a:pPr defTabSz="685800" eaLnBrk="1" fontAlgn="auto" hangingPunct="1">
              <a:spcBef>
                <a:spcPts val="0"/>
              </a:spcBef>
              <a:spcAft>
                <a:spcPts val="0"/>
              </a:spcAft>
            </a:pPr>
            <a:r>
              <a:rPr lang="en-US" sz="1350" b="1">
                <a:solidFill>
                  <a:prstClr val="white"/>
                </a:solidFill>
                <a:latin typeface="Ebrima"/>
                <a:sym typeface="Arial"/>
              </a:rPr>
              <a:t>8 indicators</a:t>
            </a:r>
          </a:p>
        </p:txBody>
      </p:sp>
      <p:sp>
        <p:nvSpPr>
          <p:cNvPr id="53" name="Rectangle 52">
            <a:extLst>
              <a:ext uri="{FF2B5EF4-FFF2-40B4-BE49-F238E27FC236}">
                <a16:creationId xmlns:a16="http://schemas.microsoft.com/office/drawing/2014/main" id="{D5035AA0-FB7A-6A4F-AB7D-CB4EC21D2CE9}"/>
              </a:ext>
            </a:extLst>
          </p:cNvPr>
          <p:cNvSpPr/>
          <p:nvPr/>
        </p:nvSpPr>
        <p:spPr>
          <a:xfrm>
            <a:off x="13575518" y="5767189"/>
            <a:ext cx="1406997" cy="235221"/>
          </a:xfrm>
          <a:prstGeom prst="rect">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54" name="TextBox 53">
            <a:extLst>
              <a:ext uri="{FF2B5EF4-FFF2-40B4-BE49-F238E27FC236}">
                <a16:creationId xmlns:a16="http://schemas.microsoft.com/office/drawing/2014/main" id="{278200BD-DDD2-2F44-B9F4-5C5F3F876E3E}"/>
              </a:ext>
            </a:extLst>
          </p:cNvPr>
          <p:cNvSpPr txBox="1"/>
          <p:nvPr/>
        </p:nvSpPr>
        <p:spPr>
          <a:xfrm>
            <a:off x="13522272" y="5721592"/>
            <a:ext cx="1406997" cy="300082"/>
          </a:xfrm>
          <a:prstGeom prst="rect">
            <a:avLst/>
          </a:prstGeom>
          <a:noFill/>
        </p:spPr>
        <p:txBody>
          <a:bodyPr wrap="square" rtlCol="0">
            <a:spAutoFit/>
          </a:bodyPr>
          <a:lstStyle/>
          <a:p>
            <a:pPr defTabSz="685800" eaLnBrk="1" fontAlgn="auto" hangingPunct="1">
              <a:spcBef>
                <a:spcPts val="0"/>
              </a:spcBef>
              <a:spcAft>
                <a:spcPts val="0"/>
              </a:spcAft>
            </a:pPr>
            <a:r>
              <a:rPr lang="en-US" sz="1350" b="1">
                <a:solidFill>
                  <a:prstClr val="white"/>
                </a:solidFill>
                <a:latin typeface="Ebrima"/>
                <a:sym typeface="Arial"/>
              </a:rPr>
              <a:t>11 indicators</a:t>
            </a:r>
          </a:p>
        </p:txBody>
      </p:sp>
      <p:sp>
        <p:nvSpPr>
          <p:cNvPr id="55" name="Rectangle 54">
            <a:extLst>
              <a:ext uri="{FF2B5EF4-FFF2-40B4-BE49-F238E27FC236}">
                <a16:creationId xmlns:a16="http://schemas.microsoft.com/office/drawing/2014/main" id="{A428908A-C34B-FD4C-9F3C-2C15DB4CFF04}"/>
              </a:ext>
            </a:extLst>
          </p:cNvPr>
          <p:cNvSpPr/>
          <p:nvPr/>
        </p:nvSpPr>
        <p:spPr>
          <a:xfrm>
            <a:off x="9530009" y="7813966"/>
            <a:ext cx="1406997" cy="235221"/>
          </a:xfrm>
          <a:prstGeom prst="rect">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56" name="TextBox 55">
            <a:extLst>
              <a:ext uri="{FF2B5EF4-FFF2-40B4-BE49-F238E27FC236}">
                <a16:creationId xmlns:a16="http://schemas.microsoft.com/office/drawing/2014/main" id="{80460AA2-CBA4-F947-A179-F93671CAE3FF}"/>
              </a:ext>
            </a:extLst>
          </p:cNvPr>
          <p:cNvSpPr txBox="1"/>
          <p:nvPr/>
        </p:nvSpPr>
        <p:spPr>
          <a:xfrm>
            <a:off x="9476763" y="7767750"/>
            <a:ext cx="1406997" cy="300082"/>
          </a:xfrm>
          <a:prstGeom prst="rect">
            <a:avLst/>
          </a:prstGeom>
          <a:noFill/>
        </p:spPr>
        <p:txBody>
          <a:bodyPr wrap="square" rtlCol="0">
            <a:spAutoFit/>
          </a:bodyPr>
          <a:lstStyle/>
          <a:p>
            <a:pPr defTabSz="685800" eaLnBrk="1" fontAlgn="auto" hangingPunct="1">
              <a:spcBef>
                <a:spcPts val="0"/>
              </a:spcBef>
              <a:spcAft>
                <a:spcPts val="0"/>
              </a:spcAft>
            </a:pPr>
            <a:r>
              <a:rPr lang="en-US" sz="1350" b="1">
                <a:solidFill>
                  <a:prstClr val="white"/>
                </a:solidFill>
                <a:latin typeface="Ebrima"/>
                <a:sym typeface="Arial"/>
              </a:rPr>
              <a:t>8 indicators</a:t>
            </a:r>
          </a:p>
        </p:txBody>
      </p:sp>
      <p:sp>
        <p:nvSpPr>
          <p:cNvPr id="57" name="Rectangle 56">
            <a:extLst>
              <a:ext uri="{FF2B5EF4-FFF2-40B4-BE49-F238E27FC236}">
                <a16:creationId xmlns:a16="http://schemas.microsoft.com/office/drawing/2014/main" id="{243349DF-9F6C-0347-B240-72453E95B8E4}"/>
              </a:ext>
            </a:extLst>
          </p:cNvPr>
          <p:cNvSpPr/>
          <p:nvPr/>
        </p:nvSpPr>
        <p:spPr>
          <a:xfrm>
            <a:off x="5215109" y="7805464"/>
            <a:ext cx="1406997" cy="235221"/>
          </a:xfrm>
          <a:prstGeom prst="rect">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58" name="TextBox 57">
            <a:extLst>
              <a:ext uri="{FF2B5EF4-FFF2-40B4-BE49-F238E27FC236}">
                <a16:creationId xmlns:a16="http://schemas.microsoft.com/office/drawing/2014/main" id="{C99BE455-73E4-7447-905A-83B110CF52DA}"/>
              </a:ext>
            </a:extLst>
          </p:cNvPr>
          <p:cNvSpPr txBox="1"/>
          <p:nvPr/>
        </p:nvSpPr>
        <p:spPr>
          <a:xfrm>
            <a:off x="5161863" y="7759867"/>
            <a:ext cx="1406997" cy="300082"/>
          </a:xfrm>
          <a:prstGeom prst="rect">
            <a:avLst/>
          </a:prstGeom>
          <a:noFill/>
        </p:spPr>
        <p:txBody>
          <a:bodyPr wrap="square" rtlCol="0">
            <a:spAutoFit/>
          </a:bodyPr>
          <a:lstStyle/>
          <a:p>
            <a:pPr defTabSz="685800" eaLnBrk="1" fontAlgn="auto" hangingPunct="1">
              <a:spcBef>
                <a:spcPts val="0"/>
              </a:spcBef>
              <a:spcAft>
                <a:spcPts val="0"/>
              </a:spcAft>
            </a:pPr>
            <a:r>
              <a:rPr lang="en-US" sz="1350" b="1">
                <a:solidFill>
                  <a:prstClr val="white"/>
                </a:solidFill>
                <a:latin typeface="Ebrima"/>
                <a:sym typeface="Arial"/>
              </a:rPr>
              <a:t>4 indicators</a:t>
            </a:r>
          </a:p>
        </p:txBody>
      </p:sp>
    </p:spTree>
    <p:extLst>
      <p:ext uri="{BB962C8B-B14F-4D97-AF65-F5344CB8AC3E}">
        <p14:creationId xmlns:p14="http://schemas.microsoft.com/office/powerpoint/2010/main" val="388500843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07FEC79F-5EE6-264A-B55F-9156241874F2}"/>
              </a:ext>
            </a:extLst>
          </p:cNvPr>
          <p:cNvSpPr>
            <a:spLocks noGrp="1"/>
          </p:cNvSpPr>
          <p:nvPr>
            <p:ph type="dt" sz="half" idx="10"/>
          </p:nvPr>
        </p:nvSpPr>
        <p:spPr/>
        <p:txBody>
          <a:bodyPr/>
          <a:lstStyle/>
          <a:p>
            <a:pPr defTabSz="685800" eaLnBrk="1" fontAlgn="auto" hangingPunct="1">
              <a:spcBef>
                <a:spcPts val="0"/>
              </a:spcBef>
              <a:spcAft>
                <a:spcPts val="0"/>
              </a:spcAft>
            </a:pPr>
            <a:fld id="{DCD9F9BF-D269-4020-816F-460E917B7A74}" type="datetime1">
              <a:rPr lang="en-GB">
                <a:solidFill>
                  <a:prstClr val="black"/>
                </a:solidFill>
                <a:latin typeface="Arial"/>
              </a:rPr>
              <a:pPr defTabSz="685800" eaLnBrk="1" fontAlgn="auto" hangingPunct="1">
                <a:spcBef>
                  <a:spcPts val="0"/>
                </a:spcBef>
                <a:spcAft>
                  <a:spcPts val="0"/>
                </a:spcAft>
              </a:pPr>
              <a:t>27/02/2023</a:t>
            </a:fld>
            <a:endParaRPr lang="en-GB">
              <a:solidFill>
                <a:prstClr val="black"/>
              </a:solidFill>
              <a:latin typeface="Arial"/>
            </a:endParaRPr>
          </a:p>
        </p:txBody>
      </p:sp>
      <p:sp>
        <p:nvSpPr>
          <p:cNvPr id="5" name="Footer Placeholder 4">
            <a:extLst>
              <a:ext uri="{FF2B5EF4-FFF2-40B4-BE49-F238E27FC236}">
                <a16:creationId xmlns:a16="http://schemas.microsoft.com/office/drawing/2014/main" id="{30241E02-8F72-984E-9CD2-7E7F13411700}"/>
              </a:ext>
            </a:extLst>
          </p:cNvPr>
          <p:cNvSpPr>
            <a:spLocks noGrp="1"/>
          </p:cNvSpPr>
          <p:nvPr>
            <p:ph type="ftr" sz="quarter" idx="11"/>
          </p:nvPr>
        </p:nvSpPr>
        <p:spPr>
          <a:xfrm>
            <a:off x="1759929" y="9860590"/>
            <a:ext cx="8720205" cy="270000"/>
          </a:xfrm>
        </p:spPr>
        <p:txBody>
          <a:bodyPr/>
          <a:lstStyle/>
          <a:p>
            <a:pPr defTabSz="685800" eaLnBrk="1" fontAlgn="auto" hangingPunct="1">
              <a:spcBef>
                <a:spcPts val="0"/>
              </a:spcBef>
              <a:spcAft>
                <a:spcPts val="0"/>
              </a:spcAft>
            </a:pPr>
            <a:r>
              <a:rPr lang="en-GB">
                <a:solidFill>
                  <a:prstClr val="black"/>
                </a:solidFill>
                <a:latin typeface="Arial"/>
              </a:rPr>
              <a:t>|     The Common Monitoring and Evaluation Framework for MHPSS in Emergency Settings </a:t>
            </a:r>
          </a:p>
        </p:txBody>
      </p:sp>
      <p:sp>
        <p:nvSpPr>
          <p:cNvPr id="6" name="Slide Number Placeholder 5">
            <a:extLst>
              <a:ext uri="{FF2B5EF4-FFF2-40B4-BE49-F238E27FC236}">
                <a16:creationId xmlns:a16="http://schemas.microsoft.com/office/drawing/2014/main" id="{3E93A08E-6113-0E40-8485-AAD3F43370A9}"/>
              </a:ext>
            </a:extLst>
          </p:cNvPr>
          <p:cNvSpPr>
            <a:spLocks noGrp="1"/>
          </p:cNvSpPr>
          <p:nvPr>
            <p:ph type="sldNum" sz="quarter" idx="12"/>
          </p:nvPr>
        </p:nvSpPr>
        <p:spPr/>
        <p:txBody>
          <a:bodyPr/>
          <a:lstStyle/>
          <a:p>
            <a:pPr defTabSz="685800" eaLnBrk="1" fontAlgn="auto" hangingPunct="1">
              <a:spcBef>
                <a:spcPts val="0"/>
              </a:spcBef>
              <a:spcAft>
                <a:spcPts val="0"/>
              </a:spcAft>
            </a:pPr>
            <a:fld id="{A74CE0EA-F3B5-4684-BA10-C594598FDB9C}" type="slidenum">
              <a:rPr lang="en-GB">
                <a:solidFill>
                  <a:prstClr val="black"/>
                </a:solidFill>
                <a:latin typeface="Arial"/>
              </a:rPr>
              <a:pPr defTabSz="685800" eaLnBrk="1" fontAlgn="auto" hangingPunct="1">
                <a:spcBef>
                  <a:spcPts val="0"/>
                </a:spcBef>
                <a:spcAft>
                  <a:spcPts val="0"/>
                </a:spcAft>
              </a:pPr>
              <a:t>53</a:t>
            </a:fld>
            <a:endParaRPr lang="en-GB">
              <a:solidFill>
                <a:prstClr val="black"/>
              </a:solidFill>
              <a:latin typeface="Arial"/>
            </a:endParaRPr>
          </a:p>
        </p:txBody>
      </p:sp>
      <p:sp>
        <p:nvSpPr>
          <p:cNvPr id="9" name="Title 8">
            <a:extLst>
              <a:ext uri="{FF2B5EF4-FFF2-40B4-BE49-F238E27FC236}">
                <a16:creationId xmlns:a16="http://schemas.microsoft.com/office/drawing/2014/main" id="{2C7B92F2-556F-6048-B2EE-636EE430CC1E}"/>
              </a:ext>
            </a:extLst>
          </p:cNvPr>
          <p:cNvSpPr>
            <a:spLocks noGrp="1"/>
          </p:cNvSpPr>
          <p:nvPr>
            <p:ph type="title"/>
          </p:nvPr>
        </p:nvSpPr>
        <p:spPr>
          <a:xfrm>
            <a:off x="796038" y="1461701"/>
            <a:ext cx="10647987" cy="1080000"/>
          </a:xfrm>
        </p:spPr>
        <p:txBody>
          <a:bodyPr anchor="t"/>
          <a:lstStyle/>
          <a:p>
            <a:r>
              <a:rPr lang="en-US" sz="4800">
                <a:solidFill>
                  <a:srgbClr val="272E67"/>
                </a:solidFill>
              </a:rPr>
              <a:t>GOAL: </a:t>
            </a:r>
            <a:br>
              <a:rPr lang="en-US" sz="4800">
                <a:solidFill>
                  <a:srgbClr val="272E67"/>
                </a:solidFill>
              </a:rPr>
            </a:br>
            <a:r>
              <a:rPr lang="en-US" sz="4800" b="0">
                <a:solidFill>
                  <a:srgbClr val="272E67"/>
                </a:solidFill>
              </a:rPr>
              <a:t>Impact-level indicators</a:t>
            </a:r>
            <a:endParaRPr lang="en-US" sz="4800" b="0" i="1">
              <a:solidFill>
                <a:srgbClr val="2AA5A5"/>
              </a:solidFill>
            </a:endParaRPr>
          </a:p>
        </p:txBody>
      </p:sp>
      <p:pic>
        <p:nvPicPr>
          <p:cNvPr id="31" name="Picture 30">
            <a:extLst>
              <a:ext uri="{FF2B5EF4-FFF2-40B4-BE49-F238E27FC236}">
                <a16:creationId xmlns:a16="http://schemas.microsoft.com/office/drawing/2014/main" id="{D6DD7EE8-342A-184E-9623-19CDFADC56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flipV="1">
            <a:off x="-289104" y="1713788"/>
            <a:ext cx="806805" cy="228600"/>
          </a:xfrm>
          <a:prstGeom prst="rect">
            <a:avLst/>
          </a:prstGeom>
        </p:spPr>
      </p:pic>
      <p:sp>
        <p:nvSpPr>
          <p:cNvPr id="29" name="Rectangle 28">
            <a:extLst>
              <a:ext uri="{FF2B5EF4-FFF2-40B4-BE49-F238E27FC236}">
                <a16:creationId xmlns:a16="http://schemas.microsoft.com/office/drawing/2014/main" id="{BE5D3A71-33BC-AB42-B055-E0563D47ACBC}"/>
              </a:ext>
            </a:extLst>
          </p:cNvPr>
          <p:cNvSpPr/>
          <p:nvPr/>
        </p:nvSpPr>
        <p:spPr>
          <a:xfrm>
            <a:off x="3916253" y="3021739"/>
            <a:ext cx="13882152" cy="9694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2" name="TextBox 1">
            <a:extLst>
              <a:ext uri="{FF2B5EF4-FFF2-40B4-BE49-F238E27FC236}">
                <a16:creationId xmlns:a16="http://schemas.microsoft.com/office/drawing/2014/main" id="{A70F24A1-B177-054D-BB78-DBE915B5356D}"/>
              </a:ext>
            </a:extLst>
          </p:cNvPr>
          <p:cNvSpPr txBox="1"/>
          <p:nvPr/>
        </p:nvSpPr>
        <p:spPr>
          <a:xfrm>
            <a:off x="5366330" y="3120160"/>
            <a:ext cx="9333269" cy="692497"/>
          </a:xfrm>
          <a:prstGeom prst="rect">
            <a:avLst/>
          </a:prstGeom>
          <a:noFill/>
        </p:spPr>
        <p:txBody>
          <a:bodyPr wrap="square" rtlCol="0">
            <a:spAutoFit/>
          </a:bodyPr>
          <a:lstStyle/>
          <a:p>
            <a:pPr defTabSz="685800" eaLnBrk="1" fontAlgn="auto" hangingPunct="1">
              <a:spcBef>
                <a:spcPts val="0"/>
              </a:spcBef>
              <a:spcAft>
                <a:spcPts val="0"/>
              </a:spcAft>
            </a:pPr>
            <a:r>
              <a:rPr lang="en-US" sz="1950">
                <a:solidFill>
                  <a:srgbClr val="272E67"/>
                </a:solidFill>
                <a:latin typeface="Ebrima"/>
              </a:rPr>
              <a:t>For example, the ability to carry out essential activities for daily living, which will differ according to factors such as culture, gender and age.</a:t>
            </a:r>
          </a:p>
        </p:txBody>
      </p:sp>
      <p:sp>
        <p:nvSpPr>
          <p:cNvPr id="18" name="Rectangle 17">
            <a:extLst>
              <a:ext uri="{FF2B5EF4-FFF2-40B4-BE49-F238E27FC236}">
                <a16:creationId xmlns:a16="http://schemas.microsoft.com/office/drawing/2014/main" id="{897BE186-B895-1849-9A52-456FB8FF7327}"/>
              </a:ext>
            </a:extLst>
          </p:cNvPr>
          <p:cNvSpPr/>
          <p:nvPr/>
        </p:nvSpPr>
        <p:spPr>
          <a:xfrm>
            <a:off x="835177" y="3021740"/>
            <a:ext cx="4121591" cy="980583"/>
          </a:xfrm>
          <a:prstGeom prst="rect">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8" name="Rectangle 7">
            <a:extLst>
              <a:ext uri="{FF2B5EF4-FFF2-40B4-BE49-F238E27FC236}">
                <a16:creationId xmlns:a16="http://schemas.microsoft.com/office/drawing/2014/main" id="{E34B3E37-602A-C84F-8A95-5C0E7AAC32B3}"/>
              </a:ext>
            </a:extLst>
          </p:cNvPr>
          <p:cNvSpPr/>
          <p:nvPr/>
        </p:nvSpPr>
        <p:spPr>
          <a:xfrm>
            <a:off x="637943" y="3318244"/>
            <a:ext cx="4307714" cy="415498"/>
          </a:xfrm>
          <a:prstGeom prst="rect">
            <a:avLst/>
          </a:prstGeom>
        </p:spPr>
        <p:txBody>
          <a:bodyPr wrap="square">
            <a:spAutoFit/>
          </a:bodyPr>
          <a:lstStyle/>
          <a:p>
            <a:pPr marL="274320" defTabSz="1371600" eaLnBrk="1" fontAlgn="auto" hangingPunct="1">
              <a:spcBef>
                <a:spcPts val="0"/>
              </a:spcBef>
              <a:spcAft>
                <a:spcPts val="0"/>
              </a:spcAft>
              <a:buClr>
                <a:srgbClr val="000000"/>
              </a:buClr>
              <a:buSzPts val="3000"/>
              <a:defRPr/>
            </a:pPr>
            <a:r>
              <a:rPr lang="en-US" sz="2100" b="1">
                <a:solidFill>
                  <a:prstClr val="white"/>
                </a:solidFill>
                <a:latin typeface="Ebrima"/>
                <a:sym typeface="Arial Narrow"/>
              </a:rPr>
              <a:t>Functioning </a:t>
            </a:r>
            <a:endParaRPr lang="en-US" sz="1200" kern="0">
              <a:solidFill>
                <a:prstClr val="white"/>
              </a:solidFill>
              <a:latin typeface="Ebrima"/>
              <a:ea typeface="Arial"/>
              <a:cs typeface="Arial"/>
              <a:sym typeface="Arial"/>
            </a:endParaRPr>
          </a:p>
        </p:txBody>
      </p:sp>
      <p:sp>
        <p:nvSpPr>
          <p:cNvPr id="20" name="Rectangle 19">
            <a:extLst>
              <a:ext uri="{FF2B5EF4-FFF2-40B4-BE49-F238E27FC236}">
                <a16:creationId xmlns:a16="http://schemas.microsoft.com/office/drawing/2014/main" id="{3BCB4FE3-5CBB-1149-AFD5-42D1366CE783}"/>
              </a:ext>
            </a:extLst>
          </p:cNvPr>
          <p:cNvSpPr/>
          <p:nvPr/>
        </p:nvSpPr>
        <p:spPr>
          <a:xfrm>
            <a:off x="3916253" y="4101948"/>
            <a:ext cx="13882152" cy="9694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21" name="TextBox 20">
            <a:extLst>
              <a:ext uri="{FF2B5EF4-FFF2-40B4-BE49-F238E27FC236}">
                <a16:creationId xmlns:a16="http://schemas.microsoft.com/office/drawing/2014/main" id="{378A68DE-D69A-1A44-A103-558EAE3485A6}"/>
              </a:ext>
            </a:extLst>
          </p:cNvPr>
          <p:cNvSpPr txBox="1"/>
          <p:nvPr/>
        </p:nvSpPr>
        <p:spPr>
          <a:xfrm>
            <a:off x="5366330" y="4200369"/>
            <a:ext cx="12301775" cy="692497"/>
          </a:xfrm>
          <a:prstGeom prst="rect">
            <a:avLst/>
          </a:prstGeom>
          <a:noFill/>
        </p:spPr>
        <p:txBody>
          <a:bodyPr wrap="square" rtlCol="0">
            <a:spAutoFit/>
          </a:bodyPr>
          <a:lstStyle/>
          <a:p>
            <a:pPr defTabSz="685800" eaLnBrk="1" fontAlgn="auto" hangingPunct="1">
              <a:spcBef>
                <a:spcPts val="0"/>
              </a:spcBef>
              <a:spcAft>
                <a:spcPts val="0"/>
              </a:spcAft>
            </a:pPr>
            <a:r>
              <a:rPr lang="en-US" sz="1950">
                <a:solidFill>
                  <a:srgbClr val="272E67"/>
                </a:solidFill>
                <a:latin typeface="Ebrima"/>
              </a:rPr>
              <a:t>Aspects of subjective well-being that could be measured include feeling calm, safe, strong, hopeful, capable, rested, interested or happy, and not feeling helpless, depressed, fearful or angry.</a:t>
            </a:r>
          </a:p>
        </p:txBody>
      </p:sp>
      <p:sp>
        <p:nvSpPr>
          <p:cNvPr id="22" name="Rectangle 21">
            <a:extLst>
              <a:ext uri="{FF2B5EF4-FFF2-40B4-BE49-F238E27FC236}">
                <a16:creationId xmlns:a16="http://schemas.microsoft.com/office/drawing/2014/main" id="{6055B3C1-9924-524E-A637-2CD7E1F80837}"/>
              </a:ext>
            </a:extLst>
          </p:cNvPr>
          <p:cNvSpPr/>
          <p:nvPr/>
        </p:nvSpPr>
        <p:spPr>
          <a:xfrm>
            <a:off x="835177" y="4113034"/>
            <a:ext cx="4121591" cy="969497"/>
          </a:xfrm>
          <a:prstGeom prst="rect">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23" name="Rectangle 22">
            <a:extLst>
              <a:ext uri="{FF2B5EF4-FFF2-40B4-BE49-F238E27FC236}">
                <a16:creationId xmlns:a16="http://schemas.microsoft.com/office/drawing/2014/main" id="{1FA5D3FC-AF6E-4F40-BB60-5849E2D1F229}"/>
              </a:ext>
            </a:extLst>
          </p:cNvPr>
          <p:cNvSpPr/>
          <p:nvPr/>
        </p:nvSpPr>
        <p:spPr>
          <a:xfrm>
            <a:off x="649054" y="4275974"/>
            <a:ext cx="3953630" cy="415498"/>
          </a:xfrm>
          <a:prstGeom prst="rect">
            <a:avLst/>
          </a:prstGeom>
        </p:spPr>
        <p:txBody>
          <a:bodyPr wrap="square">
            <a:spAutoFit/>
          </a:bodyPr>
          <a:lstStyle/>
          <a:p>
            <a:pPr marL="274320" defTabSz="1371600" eaLnBrk="1" fontAlgn="auto" hangingPunct="1">
              <a:spcBef>
                <a:spcPts val="0"/>
              </a:spcBef>
              <a:spcAft>
                <a:spcPts val="0"/>
              </a:spcAft>
              <a:buClr>
                <a:srgbClr val="000000"/>
              </a:buClr>
              <a:buSzPts val="3000"/>
              <a:defRPr/>
            </a:pPr>
            <a:r>
              <a:rPr lang="en-US" sz="2100" b="1">
                <a:solidFill>
                  <a:prstClr val="white"/>
                </a:solidFill>
                <a:latin typeface="Ebrima"/>
                <a:sym typeface="Arial Narrow"/>
              </a:rPr>
              <a:t>Subjective Well-being</a:t>
            </a:r>
          </a:p>
        </p:txBody>
      </p:sp>
      <p:sp>
        <p:nvSpPr>
          <p:cNvPr id="24" name="Rectangle 23">
            <a:extLst>
              <a:ext uri="{FF2B5EF4-FFF2-40B4-BE49-F238E27FC236}">
                <a16:creationId xmlns:a16="http://schemas.microsoft.com/office/drawing/2014/main" id="{98F06EF8-37EA-7246-8132-20223C5EE6E3}"/>
              </a:ext>
            </a:extLst>
          </p:cNvPr>
          <p:cNvSpPr/>
          <p:nvPr/>
        </p:nvSpPr>
        <p:spPr>
          <a:xfrm>
            <a:off x="3905142" y="5199724"/>
            <a:ext cx="13882152" cy="9694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25" name="TextBox 24">
            <a:extLst>
              <a:ext uri="{FF2B5EF4-FFF2-40B4-BE49-F238E27FC236}">
                <a16:creationId xmlns:a16="http://schemas.microsoft.com/office/drawing/2014/main" id="{2750D1C8-CD90-4A47-8DA2-C10213AB7D7F}"/>
              </a:ext>
            </a:extLst>
          </p:cNvPr>
          <p:cNvSpPr txBox="1"/>
          <p:nvPr/>
        </p:nvSpPr>
        <p:spPr>
          <a:xfrm>
            <a:off x="5355220" y="5298145"/>
            <a:ext cx="9333269" cy="692497"/>
          </a:xfrm>
          <a:prstGeom prst="rect">
            <a:avLst/>
          </a:prstGeom>
          <a:noFill/>
        </p:spPr>
        <p:txBody>
          <a:bodyPr wrap="square" rtlCol="0">
            <a:spAutoFit/>
          </a:bodyPr>
          <a:lstStyle/>
          <a:p>
            <a:pPr defTabSz="685800" eaLnBrk="1" fontAlgn="auto" hangingPunct="1">
              <a:spcBef>
                <a:spcPts val="0"/>
              </a:spcBef>
              <a:spcAft>
                <a:spcPts val="0"/>
              </a:spcAft>
            </a:pPr>
            <a:r>
              <a:rPr lang="en-US" sz="1950">
                <a:solidFill>
                  <a:srgbClr val="272E67"/>
                </a:solidFill>
                <a:latin typeface="Ebrima"/>
              </a:rPr>
              <a:t>For example, the ability to carry out essential activities for daily living, which will differ according to factors such as culture, gender and age.</a:t>
            </a:r>
          </a:p>
        </p:txBody>
      </p:sp>
      <p:sp>
        <p:nvSpPr>
          <p:cNvPr id="26" name="Rectangle 25">
            <a:extLst>
              <a:ext uri="{FF2B5EF4-FFF2-40B4-BE49-F238E27FC236}">
                <a16:creationId xmlns:a16="http://schemas.microsoft.com/office/drawing/2014/main" id="{EAB0FE90-6D28-9647-AB97-4083D9D64EFE}"/>
              </a:ext>
            </a:extLst>
          </p:cNvPr>
          <p:cNvSpPr/>
          <p:nvPr/>
        </p:nvSpPr>
        <p:spPr>
          <a:xfrm>
            <a:off x="824066" y="5210811"/>
            <a:ext cx="4121591" cy="969497"/>
          </a:xfrm>
          <a:prstGeom prst="rect">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27" name="Rectangle 26">
            <a:extLst>
              <a:ext uri="{FF2B5EF4-FFF2-40B4-BE49-F238E27FC236}">
                <a16:creationId xmlns:a16="http://schemas.microsoft.com/office/drawing/2014/main" id="{7A660E0D-B3E7-AC41-9EC3-AF4E56328487}"/>
              </a:ext>
            </a:extLst>
          </p:cNvPr>
          <p:cNvSpPr/>
          <p:nvPr/>
        </p:nvSpPr>
        <p:spPr>
          <a:xfrm>
            <a:off x="658279" y="5268106"/>
            <a:ext cx="4275479" cy="738664"/>
          </a:xfrm>
          <a:prstGeom prst="rect">
            <a:avLst/>
          </a:prstGeom>
        </p:spPr>
        <p:txBody>
          <a:bodyPr wrap="square">
            <a:spAutoFit/>
          </a:bodyPr>
          <a:lstStyle/>
          <a:p>
            <a:pPr marL="274320" defTabSz="1371600" eaLnBrk="1" fontAlgn="auto" hangingPunct="1">
              <a:spcBef>
                <a:spcPts val="0"/>
              </a:spcBef>
              <a:spcAft>
                <a:spcPts val="0"/>
              </a:spcAft>
              <a:buClr>
                <a:srgbClr val="000000"/>
              </a:buClr>
              <a:buSzPts val="3000"/>
              <a:defRPr/>
            </a:pPr>
            <a:r>
              <a:rPr lang="en-US" sz="2100" b="1">
                <a:solidFill>
                  <a:prstClr val="white"/>
                </a:solidFill>
                <a:latin typeface="Ebrima"/>
                <a:sym typeface="Arial Narrow"/>
              </a:rPr>
              <a:t>Disabling distress/ presence of MNS disorder</a:t>
            </a:r>
          </a:p>
        </p:txBody>
      </p:sp>
      <p:sp>
        <p:nvSpPr>
          <p:cNvPr id="28" name="Rectangle 27">
            <a:extLst>
              <a:ext uri="{FF2B5EF4-FFF2-40B4-BE49-F238E27FC236}">
                <a16:creationId xmlns:a16="http://schemas.microsoft.com/office/drawing/2014/main" id="{3A581A1B-4977-7644-885F-9486AECBF597}"/>
              </a:ext>
            </a:extLst>
          </p:cNvPr>
          <p:cNvSpPr/>
          <p:nvPr/>
        </p:nvSpPr>
        <p:spPr>
          <a:xfrm>
            <a:off x="3905142" y="6279933"/>
            <a:ext cx="13882152" cy="9694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35" name="TextBox 34">
            <a:extLst>
              <a:ext uri="{FF2B5EF4-FFF2-40B4-BE49-F238E27FC236}">
                <a16:creationId xmlns:a16="http://schemas.microsoft.com/office/drawing/2014/main" id="{75709B80-275F-4E4C-A967-B49B3D6C9EEC}"/>
              </a:ext>
            </a:extLst>
          </p:cNvPr>
          <p:cNvSpPr txBox="1"/>
          <p:nvPr/>
        </p:nvSpPr>
        <p:spPr>
          <a:xfrm>
            <a:off x="5355220" y="6378354"/>
            <a:ext cx="12301775" cy="692497"/>
          </a:xfrm>
          <a:prstGeom prst="rect">
            <a:avLst/>
          </a:prstGeom>
          <a:noFill/>
        </p:spPr>
        <p:txBody>
          <a:bodyPr wrap="square" rtlCol="0">
            <a:spAutoFit/>
          </a:bodyPr>
          <a:lstStyle/>
          <a:p>
            <a:pPr defTabSz="685800" eaLnBrk="1" fontAlgn="auto" hangingPunct="1">
              <a:spcBef>
                <a:spcPts val="0"/>
              </a:spcBef>
              <a:spcAft>
                <a:spcPts val="0"/>
              </a:spcAft>
            </a:pPr>
            <a:r>
              <a:rPr lang="en-GB" sz="1950">
                <a:solidFill>
                  <a:srgbClr val="272E67"/>
                </a:solidFill>
                <a:latin typeface="Ebrima"/>
              </a:rPr>
              <a:t>With problems (for example, through skills in communication, stress management, problem-solving, conflict management or vocational skills).</a:t>
            </a:r>
            <a:endParaRPr lang="en-US" sz="1950">
              <a:solidFill>
                <a:srgbClr val="272E67"/>
              </a:solidFill>
              <a:latin typeface="Ebrima"/>
            </a:endParaRPr>
          </a:p>
        </p:txBody>
      </p:sp>
      <p:sp>
        <p:nvSpPr>
          <p:cNvPr id="36" name="Rectangle 35">
            <a:extLst>
              <a:ext uri="{FF2B5EF4-FFF2-40B4-BE49-F238E27FC236}">
                <a16:creationId xmlns:a16="http://schemas.microsoft.com/office/drawing/2014/main" id="{72D8B001-2ECB-BF43-824A-8FB4E17EAB43}"/>
              </a:ext>
            </a:extLst>
          </p:cNvPr>
          <p:cNvSpPr/>
          <p:nvPr/>
        </p:nvSpPr>
        <p:spPr>
          <a:xfrm>
            <a:off x="824066" y="6291019"/>
            <a:ext cx="4121591" cy="969497"/>
          </a:xfrm>
          <a:prstGeom prst="rect">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37" name="Rectangle 36">
            <a:extLst>
              <a:ext uri="{FF2B5EF4-FFF2-40B4-BE49-F238E27FC236}">
                <a16:creationId xmlns:a16="http://schemas.microsoft.com/office/drawing/2014/main" id="{F4D9CD8D-D597-BF45-AD1A-0E61CE37D965}"/>
              </a:ext>
            </a:extLst>
          </p:cNvPr>
          <p:cNvSpPr/>
          <p:nvPr/>
        </p:nvSpPr>
        <p:spPr>
          <a:xfrm>
            <a:off x="659657" y="6359707"/>
            <a:ext cx="4274099" cy="738664"/>
          </a:xfrm>
          <a:prstGeom prst="rect">
            <a:avLst/>
          </a:prstGeom>
        </p:spPr>
        <p:txBody>
          <a:bodyPr wrap="square">
            <a:spAutoFit/>
          </a:bodyPr>
          <a:lstStyle/>
          <a:p>
            <a:pPr marL="274320" defTabSz="1371600" eaLnBrk="1" fontAlgn="auto" hangingPunct="1">
              <a:spcBef>
                <a:spcPts val="0"/>
              </a:spcBef>
              <a:spcAft>
                <a:spcPts val="0"/>
              </a:spcAft>
              <a:buClr>
                <a:srgbClr val="000000"/>
              </a:buClr>
              <a:buSzPts val="3000"/>
              <a:defRPr/>
            </a:pPr>
            <a:r>
              <a:rPr lang="en-US" sz="2100" b="1">
                <a:solidFill>
                  <a:prstClr val="white"/>
                </a:solidFill>
                <a:latin typeface="Ebrima"/>
                <a:sym typeface="Arial Narrow"/>
              </a:rPr>
              <a:t>Ability of people with MHPSS problems to cope</a:t>
            </a:r>
          </a:p>
        </p:txBody>
      </p:sp>
      <p:sp>
        <p:nvSpPr>
          <p:cNvPr id="38" name="Rectangle 37">
            <a:extLst>
              <a:ext uri="{FF2B5EF4-FFF2-40B4-BE49-F238E27FC236}">
                <a16:creationId xmlns:a16="http://schemas.microsoft.com/office/drawing/2014/main" id="{C279A89C-5EA8-9449-9464-CDE73005EBD2}"/>
              </a:ext>
            </a:extLst>
          </p:cNvPr>
          <p:cNvSpPr/>
          <p:nvPr/>
        </p:nvSpPr>
        <p:spPr>
          <a:xfrm>
            <a:off x="3905142" y="7370146"/>
            <a:ext cx="13882152" cy="9694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39" name="TextBox 38">
            <a:extLst>
              <a:ext uri="{FF2B5EF4-FFF2-40B4-BE49-F238E27FC236}">
                <a16:creationId xmlns:a16="http://schemas.microsoft.com/office/drawing/2014/main" id="{03852647-E489-8248-A5B4-981CCBEF4207}"/>
              </a:ext>
            </a:extLst>
          </p:cNvPr>
          <p:cNvSpPr txBox="1"/>
          <p:nvPr/>
        </p:nvSpPr>
        <p:spPr>
          <a:xfrm>
            <a:off x="5355219" y="7563163"/>
            <a:ext cx="11997177" cy="392415"/>
          </a:xfrm>
          <a:prstGeom prst="rect">
            <a:avLst/>
          </a:prstGeom>
          <a:noFill/>
        </p:spPr>
        <p:txBody>
          <a:bodyPr wrap="square" rtlCol="0">
            <a:spAutoFit/>
          </a:bodyPr>
          <a:lstStyle/>
          <a:p>
            <a:pPr defTabSz="685800" eaLnBrk="1" fontAlgn="auto" hangingPunct="1">
              <a:spcBef>
                <a:spcPts val="0"/>
              </a:spcBef>
              <a:spcAft>
                <a:spcPts val="0"/>
              </a:spcAft>
            </a:pPr>
            <a:r>
              <a:rPr lang="en-US" sz="1950">
                <a:solidFill>
                  <a:srgbClr val="272E67"/>
                </a:solidFill>
                <a:latin typeface="Ebrima"/>
              </a:rPr>
              <a:t>For example, helping others, aggressive </a:t>
            </a:r>
            <a:r>
              <a:rPr lang="en-US" sz="1950" err="1">
                <a:solidFill>
                  <a:srgbClr val="272E67"/>
                </a:solidFill>
                <a:latin typeface="Ebrima"/>
              </a:rPr>
              <a:t>behaviour</a:t>
            </a:r>
            <a:r>
              <a:rPr lang="en-US" sz="1950">
                <a:solidFill>
                  <a:srgbClr val="272E67"/>
                </a:solidFill>
                <a:latin typeface="Ebrima"/>
              </a:rPr>
              <a:t>, use of violence or discriminatory actions.</a:t>
            </a:r>
          </a:p>
        </p:txBody>
      </p:sp>
      <p:sp>
        <p:nvSpPr>
          <p:cNvPr id="41" name="Rectangle 40">
            <a:extLst>
              <a:ext uri="{FF2B5EF4-FFF2-40B4-BE49-F238E27FC236}">
                <a16:creationId xmlns:a16="http://schemas.microsoft.com/office/drawing/2014/main" id="{60869E8F-12D8-2C47-8D78-963F3E56EFF9}"/>
              </a:ext>
            </a:extLst>
          </p:cNvPr>
          <p:cNvSpPr/>
          <p:nvPr/>
        </p:nvSpPr>
        <p:spPr>
          <a:xfrm>
            <a:off x="824066" y="7381233"/>
            <a:ext cx="4121591" cy="969497"/>
          </a:xfrm>
          <a:prstGeom prst="rect">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42" name="Rectangle 41">
            <a:extLst>
              <a:ext uri="{FF2B5EF4-FFF2-40B4-BE49-F238E27FC236}">
                <a16:creationId xmlns:a16="http://schemas.microsoft.com/office/drawing/2014/main" id="{F44E43F7-6EF7-7748-AA09-932863706897}"/>
              </a:ext>
            </a:extLst>
          </p:cNvPr>
          <p:cNvSpPr/>
          <p:nvPr/>
        </p:nvSpPr>
        <p:spPr>
          <a:xfrm>
            <a:off x="705422" y="7624060"/>
            <a:ext cx="2556790" cy="415498"/>
          </a:xfrm>
          <a:prstGeom prst="rect">
            <a:avLst/>
          </a:prstGeom>
        </p:spPr>
        <p:txBody>
          <a:bodyPr wrap="none">
            <a:spAutoFit/>
          </a:bodyPr>
          <a:lstStyle/>
          <a:p>
            <a:pPr marL="274320" algn="ctr" defTabSz="1371600" eaLnBrk="1" fontAlgn="auto" hangingPunct="1">
              <a:spcBef>
                <a:spcPts val="0"/>
              </a:spcBef>
              <a:spcAft>
                <a:spcPts val="0"/>
              </a:spcAft>
              <a:buClr>
                <a:srgbClr val="000000"/>
              </a:buClr>
              <a:buSzPts val="3000"/>
              <a:defRPr/>
            </a:pPr>
            <a:r>
              <a:rPr lang="en-US" sz="2100" b="1">
                <a:solidFill>
                  <a:prstClr val="white"/>
                </a:solidFill>
                <a:latin typeface="Ebrima"/>
                <a:sym typeface="Arial Narrow"/>
              </a:rPr>
              <a:t>Social </a:t>
            </a:r>
            <a:r>
              <a:rPr lang="en-US" sz="2100" b="1" err="1">
                <a:solidFill>
                  <a:prstClr val="white"/>
                </a:solidFill>
                <a:latin typeface="Ebrima"/>
                <a:sym typeface="Arial Narrow"/>
              </a:rPr>
              <a:t>behaviour</a:t>
            </a:r>
            <a:endParaRPr lang="en-US" sz="2100" b="1">
              <a:solidFill>
                <a:prstClr val="white"/>
              </a:solidFill>
              <a:latin typeface="Ebrima"/>
              <a:sym typeface="Arial Narrow"/>
            </a:endParaRPr>
          </a:p>
        </p:txBody>
      </p:sp>
      <p:sp>
        <p:nvSpPr>
          <p:cNvPr id="43" name="Rectangle 42">
            <a:extLst>
              <a:ext uri="{FF2B5EF4-FFF2-40B4-BE49-F238E27FC236}">
                <a16:creationId xmlns:a16="http://schemas.microsoft.com/office/drawing/2014/main" id="{3DE1D9AB-5B55-4147-B4FE-F0A52D83E5F6}"/>
              </a:ext>
            </a:extLst>
          </p:cNvPr>
          <p:cNvSpPr/>
          <p:nvPr/>
        </p:nvSpPr>
        <p:spPr>
          <a:xfrm>
            <a:off x="3905142" y="8450355"/>
            <a:ext cx="13882152" cy="9694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44" name="TextBox 43">
            <a:extLst>
              <a:ext uri="{FF2B5EF4-FFF2-40B4-BE49-F238E27FC236}">
                <a16:creationId xmlns:a16="http://schemas.microsoft.com/office/drawing/2014/main" id="{F3C96F39-F848-9B41-8F78-62ED1525ACE3}"/>
              </a:ext>
            </a:extLst>
          </p:cNvPr>
          <p:cNvSpPr txBox="1"/>
          <p:nvPr/>
        </p:nvSpPr>
        <p:spPr>
          <a:xfrm>
            <a:off x="5355219" y="8591190"/>
            <a:ext cx="12716712" cy="692497"/>
          </a:xfrm>
          <a:prstGeom prst="rect">
            <a:avLst/>
          </a:prstGeom>
          <a:noFill/>
        </p:spPr>
        <p:txBody>
          <a:bodyPr wrap="square" rtlCol="0">
            <a:spAutoFit/>
          </a:bodyPr>
          <a:lstStyle/>
          <a:p>
            <a:pPr defTabSz="685800" eaLnBrk="1" fontAlgn="auto" hangingPunct="1">
              <a:spcBef>
                <a:spcPts val="0"/>
              </a:spcBef>
              <a:spcAft>
                <a:spcPts val="0"/>
              </a:spcAft>
            </a:pPr>
            <a:r>
              <a:rPr lang="en-US" sz="1950">
                <a:solidFill>
                  <a:srgbClr val="272E67"/>
                </a:solidFill>
                <a:latin typeface="Ebrima"/>
              </a:rPr>
              <a:t>Referring to the quality and number of connections an individual has (or perceives to have). Social connections may also go beyond one’s immediate social circle and extend, for example, to other communities.</a:t>
            </a:r>
          </a:p>
        </p:txBody>
      </p:sp>
      <p:sp>
        <p:nvSpPr>
          <p:cNvPr id="45" name="Rectangle 44">
            <a:extLst>
              <a:ext uri="{FF2B5EF4-FFF2-40B4-BE49-F238E27FC236}">
                <a16:creationId xmlns:a16="http://schemas.microsoft.com/office/drawing/2014/main" id="{6AE4B24E-B569-D54C-9A19-8D7AEC0A35FB}"/>
              </a:ext>
            </a:extLst>
          </p:cNvPr>
          <p:cNvSpPr/>
          <p:nvPr/>
        </p:nvSpPr>
        <p:spPr>
          <a:xfrm>
            <a:off x="824066" y="8461441"/>
            <a:ext cx="4121591" cy="969497"/>
          </a:xfrm>
          <a:prstGeom prst="rect">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46" name="Rectangle 45">
            <a:extLst>
              <a:ext uri="{FF2B5EF4-FFF2-40B4-BE49-F238E27FC236}">
                <a16:creationId xmlns:a16="http://schemas.microsoft.com/office/drawing/2014/main" id="{E12293B3-E2D1-3C4F-AD96-3B26160086D2}"/>
              </a:ext>
            </a:extLst>
          </p:cNvPr>
          <p:cNvSpPr/>
          <p:nvPr/>
        </p:nvSpPr>
        <p:spPr>
          <a:xfrm>
            <a:off x="659657" y="8663648"/>
            <a:ext cx="3691020" cy="415498"/>
          </a:xfrm>
          <a:prstGeom prst="rect">
            <a:avLst/>
          </a:prstGeom>
        </p:spPr>
        <p:txBody>
          <a:bodyPr wrap="square">
            <a:spAutoFit/>
          </a:bodyPr>
          <a:lstStyle/>
          <a:p>
            <a:pPr marL="274320" defTabSz="1371600" eaLnBrk="1" fontAlgn="auto" hangingPunct="1">
              <a:spcBef>
                <a:spcPts val="0"/>
              </a:spcBef>
              <a:spcAft>
                <a:spcPts val="0"/>
              </a:spcAft>
              <a:buClr>
                <a:srgbClr val="000000"/>
              </a:buClr>
              <a:buSzPts val="3000"/>
              <a:defRPr/>
            </a:pPr>
            <a:r>
              <a:rPr lang="en-US" sz="2100" b="1">
                <a:solidFill>
                  <a:prstClr val="white"/>
                </a:solidFill>
                <a:latin typeface="Ebrima"/>
                <a:sym typeface="Arial Narrow"/>
              </a:rPr>
              <a:t>Social connectedness</a:t>
            </a:r>
          </a:p>
        </p:txBody>
      </p:sp>
    </p:spTree>
    <p:extLst>
      <p:ext uri="{BB962C8B-B14F-4D97-AF65-F5344CB8AC3E}">
        <p14:creationId xmlns:p14="http://schemas.microsoft.com/office/powerpoint/2010/main" val="121396858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E02363-2644-4425-87D9-5F29A0E46863}"/>
              </a:ext>
            </a:extLst>
          </p:cNvPr>
          <p:cNvSpPr>
            <a:spLocks noGrp="1"/>
          </p:cNvSpPr>
          <p:nvPr>
            <p:ph type="title"/>
          </p:nvPr>
        </p:nvSpPr>
        <p:spPr>
          <a:xfrm>
            <a:off x="9397218" y="6049108"/>
            <a:ext cx="7744995" cy="2246465"/>
          </a:xfrm>
        </p:spPr>
        <p:txBody>
          <a:bodyPr/>
          <a:lstStyle/>
          <a:p>
            <a:r>
              <a:rPr lang="da-DK" err="1"/>
              <a:t>Getting</a:t>
            </a:r>
            <a:r>
              <a:rPr lang="da-DK"/>
              <a:t> to </a:t>
            </a:r>
            <a:r>
              <a:rPr lang="da-DK" err="1"/>
              <a:t>know</a:t>
            </a:r>
            <a:r>
              <a:rPr lang="da-DK"/>
              <a:t> the </a:t>
            </a:r>
            <a:r>
              <a:rPr lang="da-DK" err="1"/>
              <a:t>toolbox</a:t>
            </a:r>
            <a:r>
              <a:rPr lang="da-DK"/>
              <a:t> (</a:t>
            </a:r>
            <a:r>
              <a:rPr lang="da-DK" err="1"/>
              <a:t>MoV</a:t>
            </a:r>
            <a:r>
              <a:rPr lang="da-DK"/>
              <a:t>)</a:t>
            </a:r>
            <a:endParaRPr lang="en-GB"/>
          </a:p>
        </p:txBody>
      </p:sp>
    </p:spTree>
    <p:extLst>
      <p:ext uri="{BB962C8B-B14F-4D97-AF65-F5344CB8AC3E}">
        <p14:creationId xmlns:p14="http://schemas.microsoft.com/office/powerpoint/2010/main" val="204804900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400175" y="1584325"/>
            <a:ext cx="15487650" cy="1071193"/>
          </a:xfrm>
        </p:spPr>
        <p:txBody>
          <a:bodyPr>
            <a:normAutofit/>
          </a:bodyPr>
          <a:lstStyle/>
          <a:p>
            <a:r>
              <a:rPr lang="da-DK" sz="6000" b="1"/>
              <a:t>Content of the </a:t>
            </a:r>
            <a:r>
              <a:rPr lang="da-DK" sz="6000" b="1" err="1"/>
              <a:t>toolbox</a:t>
            </a:r>
            <a:endParaRPr lang="en-GB" sz="6000" b="1"/>
          </a:p>
        </p:txBody>
      </p:sp>
      <p:sp>
        <p:nvSpPr>
          <p:cNvPr id="3" name="Content Placeholder 2">
            <a:extLst>
              <a:ext uri="{FF2B5EF4-FFF2-40B4-BE49-F238E27FC236}">
                <a16:creationId xmlns:a16="http://schemas.microsoft.com/office/drawing/2014/main" id="{24B7ABCF-8206-47A8-837A-051FE1BA4BAD}"/>
              </a:ext>
            </a:extLst>
          </p:cNvPr>
          <p:cNvSpPr>
            <a:spLocks noGrp="1"/>
          </p:cNvSpPr>
          <p:nvPr>
            <p:ph idx="1"/>
          </p:nvPr>
        </p:nvSpPr>
        <p:spPr>
          <a:xfrm>
            <a:off x="1400175" y="2909888"/>
            <a:ext cx="15487650" cy="6457785"/>
          </a:xfrm>
        </p:spPr>
        <p:txBody>
          <a:bodyPr>
            <a:normAutofit fontScale="92500" lnSpcReduction="20000"/>
          </a:bodyPr>
          <a:lstStyle/>
          <a:p>
            <a:pPr>
              <a:lnSpc>
                <a:spcPct val="120000"/>
              </a:lnSpc>
            </a:pPr>
            <a:r>
              <a:rPr lang="en-GB" sz="3200"/>
              <a:t>The tools presented are templates that can be adapted to your PS programme, depending upon your target group, activities and scope. These are tools you are likely to find useful for your programme and many are drawn from existing PS programme monitoring and evaluation (M&amp;E) tools.  </a:t>
            </a:r>
          </a:p>
          <a:p>
            <a:pPr>
              <a:lnSpc>
                <a:spcPct val="120000"/>
              </a:lnSpc>
            </a:pPr>
            <a:r>
              <a:rPr lang="en-GB" sz="3200"/>
              <a:t>The tools presented here are not an exhaustive list, but may inspire you in creating your own tools.  You may want to find local tools used in different programmes and/or develop additional tools for your programme. </a:t>
            </a:r>
          </a:p>
          <a:p>
            <a:pPr>
              <a:lnSpc>
                <a:spcPct val="120000"/>
              </a:lnSpc>
            </a:pPr>
            <a:r>
              <a:rPr lang="en-GB" sz="3200"/>
              <a:t>The tools described in the toolbox are those listed in the Means of Verification (</a:t>
            </a:r>
            <a:r>
              <a:rPr lang="en-GB" sz="3200" err="1"/>
              <a:t>MoV</a:t>
            </a:r>
            <a:r>
              <a:rPr lang="en-GB" sz="3200"/>
              <a:t>) column in the indicator tables of the Indicator Guide.  The tools are focused mainly upon </a:t>
            </a:r>
            <a:r>
              <a:rPr lang="en-GB" sz="3200" err="1"/>
              <a:t>MoV</a:t>
            </a:r>
            <a:r>
              <a:rPr lang="en-GB" sz="3200"/>
              <a:t> for key and intermediate outcomes; however, some of the tools can also be used as </a:t>
            </a:r>
            <a:r>
              <a:rPr lang="en-GB" sz="3200" err="1"/>
              <a:t>MoV</a:t>
            </a:r>
            <a:r>
              <a:rPr lang="en-GB" sz="3200"/>
              <a:t> on output level (particularly for the programme management cycle tools and supervision reporting tools).</a:t>
            </a:r>
          </a:p>
        </p:txBody>
      </p:sp>
    </p:spTree>
    <p:extLst>
      <p:ext uri="{BB962C8B-B14F-4D97-AF65-F5344CB8AC3E}">
        <p14:creationId xmlns:p14="http://schemas.microsoft.com/office/powerpoint/2010/main" val="362752036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400175" y="1584325"/>
            <a:ext cx="15487650" cy="1071193"/>
          </a:xfrm>
        </p:spPr>
        <p:txBody>
          <a:bodyPr>
            <a:normAutofit/>
          </a:bodyPr>
          <a:lstStyle/>
          <a:p>
            <a:r>
              <a:rPr lang="da-DK" sz="6000" b="1"/>
              <a:t>Overview of the </a:t>
            </a:r>
            <a:r>
              <a:rPr lang="da-DK" sz="6000" b="1" err="1"/>
              <a:t>toolbox</a:t>
            </a:r>
            <a:endParaRPr lang="en-GB" sz="6000" b="1"/>
          </a:p>
        </p:txBody>
      </p:sp>
      <p:sp>
        <p:nvSpPr>
          <p:cNvPr id="3" name="Content Placeholder 2">
            <a:extLst>
              <a:ext uri="{FF2B5EF4-FFF2-40B4-BE49-F238E27FC236}">
                <a16:creationId xmlns:a16="http://schemas.microsoft.com/office/drawing/2014/main" id="{24B7ABCF-8206-47A8-837A-051FE1BA4BAD}"/>
              </a:ext>
            </a:extLst>
          </p:cNvPr>
          <p:cNvSpPr>
            <a:spLocks noGrp="1"/>
          </p:cNvSpPr>
          <p:nvPr>
            <p:ph idx="1"/>
          </p:nvPr>
        </p:nvSpPr>
        <p:spPr>
          <a:xfrm>
            <a:off x="1400175" y="2909888"/>
            <a:ext cx="15487650" cy="6457785"/>
          </a:xfrm>
        </p:spPr>
        <p:txBody>
          <a:bodyPr>
            <a:normAutofit/>
          </a:bodyPr>
          <a:lstStyle/>
          <a:p>
            <a:pPr marL="514350" indent="-514350">
              <a:lnSpc>
                <a:spcPct val="120000"/>
              </a:lnSpc>
              <a:buFont typeface="+mj-lt"/>
              <a:buAutoNum type="arabicPeriod"/>
            </a:pPr>
            <a:r>
              <a:rPr lang="en-GB" sz="3200"/>
              <a:t>Programme management cycle tools</a:t>
            </a:r>
          </a:p>
          <a:p>
            <a:pPr marL="514350" indent="-514350">
              <a:lnSpc>
                <a:spcPct val="120000"/>
              </a:lnSpc>
              <a:buFont typeface="+mj-lt"/>
              <a:buAutoNum type="arabicPeriod"/>
            </a:pPr>
            <a:r>
              <a:rPr lang="en-GB" sz="3200"/>
              <a:t>Wellbeing measurement tools</a:t>
            </a:r>
          </a:p>
          <a:p>
            <a:pPr marL="514350" indent="-514350">
              <a:lnSpc>
                <a:spcPct val="120000"/>
              </a:lnSpc>
              <a:buFont typeface="+mj-lt"/>
              <a:buAutoNum type="arabicPeriod"/>
            </a:pPr>
            <a:r>
              <a:rPr lang="en-GB" sz="3200"/>
              <a:t>Qualitative methods</a:t>
            </a:r>
          </a:p>
          <a:p>
            <a:pPr marL="514350" indent="-514350">
              <a:lnSpc>
                <a:spcPct val="120000"/>
              </a:lnSpc>
              <a:buFont typeface="+mj-lt"/>
              <a:buAutoNum type="arabicPeriod"/>
            </a:pPr>
            <a:r>
              <a:rPr lang="en-GB" sz="3200"/>
              <a:t>Quality standards tools</a:t>
            </a:r>
          </a:p>
          <a:p>
            <a:pPr marL="514350" indent="-514350">
              <a:lnSpc>
                <a:spcPct val="120000"/>
              </a:lnSpc>
              <a:buFont typeface="+mj-lt"/>
              <a:buAutoNum type="arabicPeriod"/>
            </a:pPr>
            <a:r>
              <a:rPr lang="en-GB" sz="3200"/>
              <a:t>Supervision tools</a:t>
            </a:r>
          </a:p>
          <a:p>
            <a:pPr marL="514350" indent="-514350">
              <a:lnSpc>
                <a:spcPct val="120000"/>
              </a:lnSpc>
              <a:buFont typeface="+mj-lt"/>
              <a:buAutoNum type="arabicPeriod"/>
            </a:pPr>
            <a:r>
              <a:rPr lang="en-GB" sz="3200"/>
              <a:t>Training report tools</a:t>
            </a:r>
          </a:p>
          <a:p>
            <a:pPr marL="514350" indent="-514350">
              <a:lnSpc>
                <a:spcPct val="120000"/>
              </a:lnSpc>
              <a:buFont typeface="+mj-lt"/>
              <a:buAutoNum type="arabicPeriod"/>
            </a:pPr>
            <a:r>
              <a:rPr lang="en-GB" sz="3200"/>
              <a:t>Referral tools</a:t>
            </a:r>
          </a:p>
          <a:p>
            <a:pPr marL="514350" indent="-514350">
              <a:lnSpc>
                <a:spcPct val="120000"/>
              </a:lnSpc>
              <a:buFont typeface="+mj-lt"/>
              <a:buAutoNum type="arabicPeriod"/>
            </a:pPr>
            <a:r>
              <a:rPr lang="en-GB" sz="3200"/>
              <a:t>Caring for volunteers tools</a:t>
            </a:r>
          </a:p>
          <a:p>
            <a:pPr marL="0" indent="0">
              <a:lnSpc>
                <a:spcPct val="120000"/>
              </a:lnSpc>
              <a:buNone/>
            </a:pPr>
            <a:endParaRPr lang="en-GB" sz="3200"/>
          </a:p>
        </p:txBody>
      </p:sp>
    </p:spTree>
    <p:extLst>
      <p:ext uri="{BB962C8B-B14F-4D97-AF65-F5344CB8AC3E}">
        <p14:creationId xmlns:p14="http://schemas.microsoft.com/office/powerpoint/2010/main" val="34096037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400175" y="1584325"/>
            <a:ext cx="15487650" cy="1071193"/>
          </a:xfrm>
        </p:spPr>
        <p:txBody>
          <a:bodyPr>
            <a:normAutofit/>
          </a:bodyPr>
          <a:lstStyle/>
          <a:p>
            <a:r>
              <a:rPr lang="da-DK" sz="6000" b="1" err="1"/>
              <a:t>Getting</a:t>
            </a:r>
            <a:r>
              <a:rPr lang="da-DK" sz="6000" b="1"/>
              <a:t> to </a:t>
            </a:r>
            <a:r>
              <a:rPr lang="da-DK" sz="6000" b="1" err="1"/>
              <a:t>know</a:t>
            </a:r>
            <a:r>
              <a:rPr lang="da-DK" sz="6000" b="1"/>
              <a:t> the </a:t>
            </a:r>
            <a:r>
              <a:rPr lang="da-DK" sz="6000" b="1" err="1"/>
              <a:t>toolbox</a:t>
            </a:r>
            <a:endParaRPr lang="en-GB" sz="6000" b="1"/>
          </a:p>
        </p:txBody>
      </p:sp>
      <p:sp>
        <p:nvSpPr>
          <p:cNvPr id="3" name="Content Placeholder 2">
            <a:extLst>
              <a:ext uri="{FF2B5EF4-FFF2-40B4-BE49-F238E27FC236}">
                <a16:creationId xmlns:a16="http://schemas.microsoft.com/office/drawing/2014/main" id="{24B7ABCF-8206-47A8-837A-051FE1BA4BAD}"/>
              </a:ext>
            </a:extLst>
          </p:cNvPr>
          <p:cNvSpPr>
            <a:spLocks noGrp="1"/>
          </p:cNvSpPr>
          <p:nvPr>
            <p:ph idx="1"/>
          </p:nvPr>
        </p:nvSpPr>
        <p:spPr>
          <a:xfrm>
            <a:off x="1400175" y="2909888"/>
            <a:ext cx="9263136" cy="6457785"/>
          </a:xfrm>
        </p:spPr>
        <p:txBody>
          <a:bodyPr>
            <a:normAutofit/>
          </a:bodyPr>
          <a:lstStyle/>
          <a:p>
            <a:pPr marL="0" indent="0">
              <a:lnSpc>
                <a:spcPct val="120000"/>
              </a:lnSpc>
              <a:buNone/>
            </a:pPr>
            <a:r>
              <a:rPr lang="en-GB" sz="3200" b="1"/>
              <a:t>Orientate yourself in your assigned chapter and present (no 1-6):</a:t>
            </a:r>
          </a:p>
          <a:p>
            <a:pPr>
              <a:lnSpc>
                <a:spcPct val="120000"/>
              </a:lnSpc>
            </a:pPr>
            <a:r>
              <a:rPr lang="en-GB" sz="3200"/>
              <a:t>Overview of the different tools in the chapter</a:t>
            </a:r>
          </a:p>
          <a:p>
            <a:pPr>
              <a:lnSpc>
                <a:spcPct val="120000"/>
              </a:lnSpc>
            </a:pPr>
            <a:r>
              <a:rPr lang="en-GB" sz="3200"/>
              <a:t>When and how the tools can be used</a:t>
            </a:r>
          </a:p>
          <a:p>
            <a:pPr>
              <a:lnSpc>
                <a:spcPct val="120000"/>
              </a:lnSpc>
            </a:pPr>
            <a:r>
              <a:rPr lang="en-GB" sz="3200"/>
              <a:t>Provide some practical examples of one or more of the tools</a:t>
            </a:r>
          </a:p>
          <a:p>
            <a:pPr>
              <a:lnSpc>
                <a:spcPct val="120000"/>
              </a:lnSpc>
            </a:pPr>
            <a:r>
              <a:rPr lang="en-GB" sz="3200"/>
              <a:t>Discuss if you find the tools useful and why/why not</a:t>
            </a:r>
          </a:p>
          <a:p>
            <a:pPr>
              <a:lnSpc>
                <a:spcPct val="120000"/>
              </a:lnSpc>
            </a:pPr>
            <a:r>
              <a:rPr lang="en-GB" sz="3200"/>
              <a:t>Discuss possibilities of adaptation</a:t>
            </a:r>
          </a:p>
        </p:txBody>
      </p:sp>
      <p:sp>
        <p:nvSpPr>
          <p:cNvPr id="4" name="Rectangle 3">
            <a:extLst>
              <a:ext uri="{FF2B5EF4-FFF2-40B4-BE49-F238E27FC236}">
                <a16:creationId xmlns:a16="http://schemas.microsoft.com/office/drawing/2014/main" id="{1A580271-DCD9-49B1-A95D-FB58918AD00D}"/>
              </a:ext>
            </a:extLst>
          </p:cNvPr>
          <p:cNvSpPr/>
          <p:nvPr/>
        </p:nvSpPr>
        <p:spPr>
          <a:xfrm>
            <a:off x="10916529" y="3763420"/>
            <a:ext cx="6757530" cy="2761748"/>
          </a:xfrm>
          <a:prstGeom prst="rect">
            <a:avLst/>
          </a:prstGeom>
          <a:solidFill>
            <a:srgbClr val="0272AB"/>
          </a:solidFill>
          <a:ln>
            <a:solidFill>
              <a:srgbClr val="0272AB"/>
            </a:solidFill>
          </a:ln>
        </p:spPr>
        <p:style>
          <a:lnRef idx="2">
            <a:schemeClr val="accent1">
              <a:shade val="50000"/>
            </a:schemeClr>
          </a:lnRef>
          <a:fillRef idx="1">
            <a:schemeClr val="accent1"/>
          </a:fillRef>
          <a:effectRef idx="0">
            <a:schemeClr val="accent1"/>
          </a:effectRef>
          <a:fontRef idx="minor">
            <a:schemeClr val="lt1"/>
          </a:fontRef>
        </p:style>
        <p:txBody>
          <a:bodyPr lIns="504000" rtlCol="0" anchor="ctr"/>
          <a:lstStyle/>
          <a:p>
            <a:pPr lvl="0"/>
            <a:r>
              <a:rPr lang="en-GB" sz="2400" b="1">
                <a:solidFill>
                  <a:schemeClr val="bg2"/>
                </a:solidFill>
                <a:latin typeface="Open Sans" panose="020B0606030504020204" pitchFamily="34" charset="0"/>
                <a:ea typeface="Open Sans" panose="020B0606030504020204" pitchFamily="34" charset="0"/>
                <a:cs typeface="Open Sans" panose="020B0606030504020204" pitchFamily="34" charset="0"/>
              </a:rPr>
              <a:t>Group 1 “Qualitative methodologies”</a:t>
            </a:r>
          </a:p>
          <a:p>
            <a:pPr lvl="0"/>
            <a:r>
              <a:rPr lang="en-GB" sz="2400" b="1">
                <a:solidFill>
                  <a:schemeClr val="bg2"/>
                </a:solidFill>
                <a:latin typeface="Open Sans" panose="020B0606030504020204" pitchFamily="34" charset="0"/>
                <a:ea typeface="Open Sans" panose="020B0606030504020204" pitchFamily="34" charset="0"/>
                <a:cs typeface="Open Sans" panose="020B0606030504020204" pitchFamily="34" charset="0"/>
              </a:rPr>
              <a:t>Group 2 “Quality standards tools”</a:t>
            </a:r>
          </a:p>
          <a:p>
            <a:pPr lvl="0"/>
            <a:r>
              <a:rPr lang="en-GB" sz="2400" b="1">
                <a:solidFill>
                  <a:schemeClr val="bg2"/>
                </a:solidFill>
                <a:latin typeface="Open Sans" panose="020B0606030504020204" pitchFamily="34" charset="0"/>
                <a:ea typeface="Open Sans" panose="020B0606030504020204" pitchFamily="34" charset="0"/>
                <a:cs typeface="Open Sans" panose="020B0606030504020204" pitchFamily="34" charset="0"/>
              </a:rPr>
              <a:t>Group 3 “Supervision reporting tools”</a:t>
            </a:r>
          </a:p>
          <a:p>
            <a:pPr lvl="0"/>
            <a:r>
              <a:rPr lang="en-GB" sz="2400" b="1">
                <a:solidFill>
                  <a:schemeClr val="bg2"/>
                </a:solidFill>
                <a:latin typeface="Open Sans" panose="020B0606030504020204" pitchFamily="34" charset="0"/>
                <a:ea typeface="Open Sans" panose="020B0606030504020204" pitchFamily="34" charset="0"/>
                <a:cs typeface="Open Sans" panose="020B0606030504020204" pitchFamily="34" charset="0"/>
              </a:rPr>
              <a:t>Group 4 “Training report tools”</a:t>
            </a:r>
          </a:p>
          <a:p>
            <a:pPr lvl="0"/>
            <a:r>
              <a:rPr lang="en-GB" sz="2400" b="1">
                <a:solidFill>
                  <a:schemeClr val="bg2"/>
                </a:solidFill>
                <a:latin typeface="Open Sans" panose="020B0606030504020204" pitchFamily="34" charset="0"/>
                <a:ea typeface="Open Sans" panose="020B0606030504020204" pitchFamily="34" charset="0"/>
                <a:cs typeface="Open Sans" panose="020B0606030504020204" pitchFamily="34" charset="0"/>
              </a:rPr>
              <a:t>Group 5 “referral tools”</a:t>
            </a:r>
          </a:p>
          <a:p>
            <a:pPr lvl="0"/>
            <a:r>
              <a:rPr lang="en-GB" sz="2400" b="1">
                <a:solidFill>
                  <a:schemeClr val="bg2"/>
                </a:solidFill>
                <a:latin typeface="Open Sans" panose="020B0606030504020204" pitchFamily="34" charset="0"/>
                <a:ea typeface="Open Sans" panose="020B0606030504020204" pitchFamily="34" charset="0"/>
                <a:cs typeface="Open Sans" panose="020B0606030504020204" pitchFamily="34" charset="0"/>
              </a:rPr>
              <a:t>Group 6 “Caring for volunteers tools”</a:t>
            </a:r>
          </a:p>
        </p:txBody>
      </p:sp>
    </p:spTree>
    <p:extLst>
      <p:ext uri="{BB962C8B-B14F-4D97-AF65-F5344CB8AC3E}">
        <p14:creationId xmlns:p14="http://schemas.microsoft.com/office/powerpoint/2010/main" val="39619743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F5C93A1D-5E17-7845-8BB0-540B2729B747}"/>
              </a:ext>
            </a:extLst>
          </p:cNvPr>
          <p:cNvSpPr/>
          <p:nvPr/>
        </p:nvSpPr>
        <p:spPr>
          <a:xfrm>
            <a:off x="12003923" y="3034408"/>
            <a:ext cx="4755573" cy="6091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29" name="Rectangle 28">
            <a:extLst>
              <a:ext uri="{FF2B5EF4-FFF2-40B4-BE49-F238E27FC236}">
                <a16:creationId xmlns:a16="http://schemas.microsoft.com/office/drawing/2014/main" id="{4C212B0C-8369-5F47-BBA6-A88883C47000}"/>
              </a:ext>
            </a:extLst>
          </p:cNvPr>
          <p:cNvSpPr/>
          <p:nvPr/>
        </p:nvSpPr>
        <p:spPr>
          <a:xfrm>
            <a:off x="6395618" y="3034409"/>
            <a:ext cx="4755573" cy="6091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2" name="Rectangle 1">
            <a:extLst>
              <a:ext uri="{FF2B5EF4-FFF2-40B4-BE49-F238E27FC236}">
                <a16:creationId xmlns:a16="http://schemas.microsoft.com/office/drawing/2014/main" id="{16AD7BC3-ACD8-F545-816A-7DCB830106FB}"/>
              </a:ext>
            </a:extLst>
          </p:cNvPr>
          <p:cNvSpPr/>
          <p:nvPr/>
        </p:nvSpPr>
        <p:spPr>
          <a:xfrm>
            <a:off x="948600" y="3034411"/>
            <a:ext cx="4755573" cy="6091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4" name="Date Placeholder 3">
            <a:extLst>
              <a:ext uri="{FF2B5EF4-FFF2-40B4-BE49-F238E27FC236}">
                <a16:creationId xmlns:a16="http://schemas.microsoft.com/office/drawing/2014/main" id="{07FEC79F-5EE6-264A-B55F-9156241874F2}"/>
              </a:ext>
            </a:extLst>
          </p:cNvPr>
          <p:cNvSpPr>
            <a:spLocks noGrp="1"/>
          </p:cNvSpPr>
          <p:nvPr>
            <p:ph type="dt" sz="half" idx="10"/>
          </p:nvPr>
        </p:nvSpPr>
        <p:spPr/>
        <p:txBody>
          <a:bodyPr/>
          <a:lstStyle/>
          <a:p>
            <a:pPr defTabSz="685800" eaLnBrk="1" fontAlgn="auto" hangingPunct="1">
              <a:spcBef>
                <a:spcPts val="0"/>
              </a:spcBef>
              <a:spcAft>
                <a:spcPts val="0"/>
              </a:spcAft>
            </a:pPr>
            <a:fld id="{DCD9F9BF-D269-4020-816F-460E917B7A74}" type="datetime1">
              <a:rPr lang="en-GB">
                <a:solidFill>
                  <a:prstClr val="black"/>
                </a:solidFill>
                <a:latin typeface="Arial"/>
              </a:rPr>
              <a:pPr defTabSz="685800" eaLnBrk="1" fontAlgn="auto" hangingPunct="1">
                <a:spcBef>
                  <a:spcPts val="0"/>
                </a:spcBef>
                <a:spcAft>
                  <a:spcPts val="0"/>
                </a:spcAft>
              </a:pPr>
              <a:t>27/02/2023</a:t>
            </a:fld>
            <a:endParaRPr lang="en-GB">
              <a:solidFill>
                <a:prstClr val="black"/>
              </a:solidFill>
              <a:latin typeface="Arial"/>
            </a:endParaRPr>
          </a:p>
        </p:txBody>
      </p:sp>
      <p:sp>
        <p:nvSpPr>
          <p:cNvPr id="5" name="Footer Placeholder 4">
            <a:extLst>
              <a:ext uri="{FF2B5EF4-FFF2-40B4-BE49-F238E27FC236}">
                <a16:creationId xmlns:a16="http://schemas.microsoft.com/office/drawing/2014/main" id="{30241E02-8F72-984E-9CD2-7E7F13411700}"/>
              </a:ext>
            </a:extLst>
          </p:cNvPr>
          <p:cNvSpPr>
            <a:spLocks noGrp="1"/>
          </p:cNvSpPr>
          <p:nvPr>
            <p:ph type="ftr" sz="quarter" idx="11"/>
          </p:nvPr>
        </p:nvSpPr>
        <p:spPr>
          <a:xfrm>
            <a:off x="1759929" y="9860590"/>
            <a:ext cx="8720205" cy="270000"/>
          </a:xfrm>
        </p:spPr>
        <p:txBody>
          <a:bodyPr/>
          <a:lstStyle/>
          <a:p>
            <a:pPr defTabSz="685800" eaLnBrk="1" fontAlgn="auto" hangingPunct="1">
              <a:spcBef>
                <a:spcPts val="0"/>
              </a:spcBef>
              <a:spcAft>
                <a:spcPts val="0"/>
              </a:spcAft>
            </a:pPr>
            <a:r>
              <a:rPr lang="en-GB">
                <a:solidFill>
                  <a:prstClr val="black"/>
                </a:solidFill>
                <a:latin typeface="Arial"/>
              </a:rPr>
              <a:t>|     The Common Monitoring and Evaluation Framework for MHPSS in Emergency Settings </a:t>
            </a:r>
          </a:p>
        </p:txBody>
      </p:sp>
      <p:sp>
        <p:nvSpPr>
          <p:cNvPr id="6" name="Slide Number Placeholder 5">
            <a:extLst>
              <a:ext uri="{FF2B5EF4-FFF2-40B4-BE49-F238E27FC236}">
                <a16:creationId xmlns:a16="http://schemas.microsoft.com/office/drawing/2014/main" id="{3E93A08E-6113-0E40-8485-AAD3F43370A9}"/>
              </a:ext>
            </a:extLst>
          </p:cNvPr>
          <p:cNvSpPr>
            <a:spLocks noGrp="1"/>
          </p:cNvSpPr>
          <p:nvPr>
            <p:ph type="sldNum" sz="quarter" idx="12"/>
          </p:nvPr>
        </p:nvSpPr>
        <p:spPr/>
        <p:txBody>
          <a:bodyPr/>
          <a:lstStyle/>
          <a:p>
            <a:pPr defTabSz="685800" eaLnBrk="1" fontAlgn="auto" hangingPunct="1">
              <a:spcBef>
                <a:spcPts val="0"/>
              </a:spcBef>
              <a:spcAft>
                <a:spcPts val="0"/>
              </a:spcAft>
            </a:pPr>
            <a:fld id="{A74CE0EA-F3B5-4684-BA10-C594598FDB9C}" type="slidenum">
              <a:rPr lang="en-GB">
                <a:solidFill>
                  <a:prstClr val="black"/>
                </a:solidFill>
                <a:latin typeface="Arial"/>
              </a:rPr>
              <a:pPr defTabSz="685800" eaLnBrk="1" fontAlgn="auto" hangingPunct="1">
                <a:spcBef>
                  <a:spcPts val="0"/>
                </a:spcBef>
                <a:spcAft>
                  <a:spcPts val="0"/>
                </a:spcAft>
              </a:pPr>
              <a:t>58</a:t>
            </a:fld>
            <a:endParaRPr lang="en-GB">
              <a:solidFill>
                <a:prstClr val="black"/>
              </a:solidFill>
              <a:latin typeface="Arial"/>
            </a:endParaRPr>
          </a:p>
        </p:txBody>
      </p:sp>
      <p:sp>
        <p:nvSpPr>
          <p:cNvPr id="9" name="Title 8">
            <a:extLst>
              <a:ext uri="{FF2B5EF4-FFF2-40B4-BE49-F238E27FC236}">
                <a16:creationId xmlns:a16="http://schemas.microsoft.com/office/drawing/2014/main" id="{2C7B92F2-556F-6048-B2EE-636EE430CC1E}"/>
              </a:ext>
            </a:extLst>
          </p:cNvPr>
          <p:cNvSpPr>
            <a:spLocks noGrp="1"/>
          </p:cNvSpPr>
          <p:nvPr>
            <p:ph type="title"/>
          </p:nvPr>
        </p:nvSpPr>
        <p:spPr>
          <a:xfrm>
            <a:off x="838598" y="1594726"/>
            <a:ext cx="15478442" cy="1080000"/>
          </a:xfrm>
        </p:spPr>
        <p:txBody>
          <a:bodyPr anchor="t"/>
          <a:lstStyle/>
          <a:p>
            <a:r>
              <a:rPr lang="en-US" sz="4800">
                <a:solidFill>
                  <a:srgbClr val="272E67"/>
                </a:solidFill>
              </a:rPr>
              <a:t>THE PROCESS</a:t>
            </a:r>
          </a:p>
        </p:txBody>
      </p:sp>
      <p:sp>
        <p:nvSpPr>
          <p:cNvPr id="24" name="TextBox 23">
            <a:extLst>
              <a:ext uri="{FF2B5EF4-FFF2-40B4-BE49-F238E27FC236}">
                <a16:creationId xmlns:a16="http://schemas.microsoft.com/office/drawing/2014/main" id="{46BD80ED-5B0D-7C48-BF09-12B116FA51D7}"/>
              </a:ext>
            </a:extLst>
          </p:cNvPr>
          <p:cNvSpPr txBox="1"/>
          <p:nvPr/>
        </p:nvSpPr>
        <p:spPr>
          <a:xfrm>
            <a:off x="1192953" y="5109649"/>
            <a:ext cx="4486077" cy="3693319"/>
          </a:xfrm>
          <a:prstGeom prst="rect">
            <a:avLst/>
          </a:prstGeom>
          <a:noFill/>
        </p:spPr>
        <p:txBody>
          <a:bodyPr wrap="square" rtlCol="0">
            <a:spAutoFit/>
          </a:bodyPr>
          <a:lstStyle/>
          <a:p>
            <a:pPr defTabSz="685800" eaLnBrk="1" fontAlgn="auto" hangingPunct="1">
              <a:spcBef>
                <a:spcPts val="0"/>
              </a:spcBef>
              <a:spcAft>
                <a:spcPts val="0"/>
              </a:spcAft>
            </a:pPr>
            <a:r>
              <a:rPr lang="en-US">
                <a:solidFill>
                  <a:srgbClr val="272E67"/>
                </a:solidFill>
                <a:latin typeface="Ebrima"/>
              </a:rPr>
              <a:t>Inclusion criteria: literature reviews and selection based on: </a:t>
            </a:r>
          </a:p>
          <a:p>
            <a:pPr defTabSz="685800" eaLnBrk="1" fontAlgn="auto" hangingPunct="1">
              <a:spcBef>
                <a:spcPts val="0"/>
              </a:spcBef>
              <a:spcAft>
                <a:spcPts val="0"/>
              </a:spcAft>
            </a:pPr>
            <a:endParaRPr lang="en-US">
              <a:solidFill>
                <a:srgbClr val="272E67"/>
              </a:solidFill>
              <a:latin typeface="Ebrima"/>
            </a:endParaRPr>
          </a:p>
          <a:p>
            <a:pPr marL="257175" indent="-257175" defTabSz="685800" eaLnBrk="1" fontAlgn="auto" hangingPunct="1">
              <a:spcBef>
                <a:spcPts val="0"/>
              </a:spcBef>
              <a:spcAft>
                <a:spcPts val="0"/>
              </a:spcAft>
              <a:buFont typeface="Arial" panose="020B0604020202020204" pitchFamily="34" charset="0"/>
              <a:buChar char="•"/>
            </a:pPr>
            <a:r>
              <a:rPr lang="en-US">
                <a:solidFill>
                  <a:srgbClr val="272E67"/>
                </a:solidFill>
                <a:latin typeface="Ebrima"/>
              </a:rPr>
              <a:t>Accessibility</a:t>
            </a:r>
          </a:p>
          <a:p>
            <a:pPr marL="257175" indent="-257175" defTabSz="685800" eaLnBrk="1" fontAlgn="auto" hangingPunct="1">
              <a:spcBef>
                <a:spcPts val="0"/>
              </a:spcBef>
              <a:spcAft>
                <a:spcPts val="0"/>
              </a:spcAft>
              <a:buFont typeface="Arial" panose="020B0604020202020204" pitchFamily="34" charset="0"/>
              <a:buChar char="•"/>
            </a:pPr>
            <a:r>
              <a:rPr lang="en-US">
                <a:solidFill>
                  <a:srgbClr val="272E67"/>
                </a:solidFill>
                <a:latin typeface="Ebrima"/>
              </a:rPr>
              <a:t>Relevance</a:t>
            </a:r>
          </a:p>
          <a:p>
            <a:pPr marL="257175" indent="-257175" defTabSz="685800" eaLnBrk="1" fontAlgn="auto" hangingPunct="1">
              <a:spcBef>
                <a:spcPts val="0"/>
              </a:spcBef>
              <a:spcAft>
                <a:spcPts val="0"/>
              </a:spcAft>
              <a:buFont typeface="Arial" panose="020B0604020202020204" pitchFamily="34" charset="0"/>
              <a:buChar char="•"/>
            </a:pPr>
            <a:r>
              <a:rPr lang="en-US">
                <a:solidFill>
                  <a:srgbClr val="272E67"/>
                </a:solidFill>
                <a:latin typeface="Ebrima"/>
              </a:rPr>
              <a:t>Feasibility</a:t>
            </a:r>
          </a:p>
          <a:p>
            <a:pPr marL="257175" indent="-257175" defTabSz="685800" eaLnBrk="1" fontAlgn="auto" hangingPunct="1">
              <a:spcBef>
                <a:spcPts val="0"/>
              </a:spcBef>
              <a:spcAft>
                <a:spcPts val="0"/>
              </a:spcAft>
              <a:buFont typeface="Arial" panose="020B0604020202020204" pitchFamily="34" charset="0"/>
              <a:buChar char="•"/>
            </a:pPr>
            <a:r>
              <a:rPr lang="en-US">
                <a:solidFill>
                  <a:srgbClr val="272E67"/>
                </a:solidFill>
                <a:latin typeface="Ebrima"/>
              </a:rPr>
              <a:t>Psychometric properties</a:t>
            </a:r>
          </a:p>
          <a:p>
            <a:pPr marL="257175" indent="-257175" defTabSz="685800" eaLnBrk="1" fontAlgn="auto" hangingPunct="1">
              <a:spcBef>
                <a:spcPts val="0"/>
              </a:spcBef>
              <a:spcAft>
                <a:spcPts val="0"/>
              </a:spcAft>
              <a:buFont typeface="Arial" panose="020B0604020202020204" pitchFamily="34" charset="0"/>
              <a:buChar char="•"/>
            </a:pPr>
            <a:r>
              <a:rPr lang="en-US">
                <a:solidFill>
                  <a:srgbClr val="272E67"/>
                </a:solidFill>
                <a:latin typeface="Ebrima"/>
              </a:rPr>
              <a:t>Best practice (notably for qualitative </a:t>
            </a:r>
            <a:r>
              <a:rPr lang="en-US" err="1">
                <a:solidFill>
                  <a:srgbClr val="272E67"/>
                </a:solidFill>
                <a:latin typeface="Ebrima"/>
              </a:rPr>
              <a:t>MoV</a:t>
            </a:r>
            <a:r>
              <a:rPr lang="en-US">
                <a:solidFill>
                  <a:srgbClr val="272E67"/>
                </a:solidFill>
                <a:latin typeface="Ebrima"/>
              </a:rPr>
              <a:t> approaches)</a:t>
            </a:r>
          </a:p>
          <a:p>
            <a:pPr defTabSz="685800" eaLnBrk="1" fontAlgn="auto" hangingPunct="1">
              <a:spcBef>
                <a:spcPts val="0"/>
              </a:spcBef>
              <a:spcAft>
                <a:spcPts val="0"/>
              </a:spcAft>
            </a:pPr>
            <a:endParaRPr lang="en-US">
              <a:solidFill>
                <a:srgbClr val="272E67"/>
              </a:solidFill>
              <a:latin typeface="Ebrima"/>
            </a:endParaRPr>
          </a:p>
          <a:p>
            <a:pPr defTabSz="685800" eaLnBrk="1" fontAlgn="auto" hangingPunct="1">
              <a:spcBef>
                <a:spcPts val="0"/>
              </a:spcBef>
              <a:spcAft>
                <a:spcPts val="0"/>
              </a:spcAft>
            </a:pPr>
            <a:r>
              <a:rPr lang="en-US">
                <a:solidFill>
                  <a:srgbClr val="272E67"/>
                </a:solidFill>
                <a:latin typeface="Ebrima"/>
              </a:rPr>
              <a:t>Dedicated working groups met in-person (2019- 2019) and multiple times online (2020-2021); involved 24 </a:t>
            </a:r>
            <a:r>
              <a:rPr lang="en-US" err="1">
                <a:solidFill>
                  <a:srgbClr val="272E67"/>
                </a:solidFill>
                <a:latin typeface="Ebrima"/>
              </a:rPr>
              <a:t>organisations</a:t>
            </a:r>
            <a:endParaRPr lang="en-US">
              <a:solidFill>
                <a:srgbClr val="272E67"/>
              </a:solidFill>
              <a:latin typeface="Ebrima"/>
            </a:endParaRPr>
          </a:p>
        </p:txBody>
      </p:sp>
      <p:pic>
        <p:nvPicPr>
          <p:cNvPr id="35" name="Picture 34">
            <a:extLst>
              <a:ext uri="{FF2B5EF4-FFF2-40B4-BE49-F238E27FC236}">
                <a16:creationId xmlns:a16="http://schemas.microsoft.com/office/drawing/2014/main" id="{67C3DCE6-75D0-F743-ABFC-A09A80034D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flipV="1">
            <a:off x="-289104" y="1902980"/>
            <a:ext cx="806805" cy="228600"/>
          </a:xfrm>
          <a:prstGeom prst="rect">
            <a:avLst/>
          </a:prstGeom>
        </p:spPr>
      </p:pic>
      <p:sp>
        <p:nvSpPr>
          <p:cNvPr id="11" name="TextBox 10">
            <a:extLst>
              <a:ext uri="{FF2B5EF4-FFF2-40B4-BE49-F238E27FC236}">
                <a16:creationId xmlns:a16="http://schemas.microsoft.com/office/drawing/2014/main" id="{4C393A2F-A4C8-0C47-881D-7730813E09DC}"/>
              </a:ext>
            </a:extLst>
          </p:cNvPr>
          <p:cNvSpPr txBox="1"/>
          <p:nvPr/>
        </p:nvSpPr>
        <p:spPr>
          <a:xfrm>
            <a:off x="1192953" y="3429422"/>
            <a:ext cx="4755573" cy="1015663"/>
          </a:xfrm>
          <a:prstGeom prst="rect">
            <a:avLst/>
          </a:prstGeom>
          <a:noFill/>
        </p:spPr>
        <p:txBody>
          <a:bodyPr wrap="square" rtlCol="0">
            <a:spAutoFit/>
          </a:bodyPr>
          <a:lstStyle/>
          <a:p>
            <a:pPr defTabSz="685800" eaLnBrk="1" fontAlgn="auto" hangingPunct="1">
              <a:spcBef>
                <a:spcPts val="0"/>
              </a:spcBef>
              <a:spcAft>
                <a:spcPts val="0"/>
              </a:spcAft>
            </a:pPr>
            <a:r>
              <a:rPr lang="en-US" sz="3000" b="1">
                <a:solidFill>
                  <a:srgbClr val="2AA5A5"/>
                </a:solidFill>
                <a:latin typeface="Ebrima"/>
              </a:rPr>
              <a:t>Quantitative and Qualitative </a:t>
            </a:r>
            <a:r>
              <a:rPr lang="en-US" sz="3000" b="1" err="1">
                <a:solidFill>
                  <a:srgbClr val="2AA5A5"/>
                </a:solidFill>
                <a:latin typeface="Ebrima"/>
              </a:rPr>
              <a:t>MoV</a:t>
            </a:r>
            <a:r>
              <a:rPr lang="en-US" sz="3000" b="1">
                <a:solidFill>
                  <a:srgbClr val="2AA5A5"/>
                </a:solidFill>
                <a:latin typeface="Ebrima"/>
              </a:rPr>
              <a:t> assessed</a:t>
            </a:r>
          </a:p>
        </p:txBody>
      </p:sp>
      <p:sp>
        <p:nvSpPr>
          <p:cNvPr id="38" name="TextBox 37">
            <a:extLst>
              <a:ext uri="{FF2B5EF4-FFF2-40B4-BE49-F238E27FC236}">
                <a16:creationId xmlns:a16="http://schemas.microsoft.com/office/drawing/2014/main" id="{76E94425-0B23-EB4E-A976-7507AAB3D79D}"/>
              </a:ext>
            </a:extLst>
          </p:cNvPr>
          <p:cNvSpPr txBox="1"/>
          <p:nvPr/>
        </p:nvSpPr>
        <p:spPr>
          <a:xfrm>
            <a:off x="6678986" y="5053414"/>
            <a:ext cx="4486077" cy="3693319"/>
          </a:xfrm>
          <a:prstGeom prst="rect">
            <a:avLst/>
          </a:prstGeom>
          <a:noFill/>
        </p:spPr>
        <p:txBody>
          <a:bodyPr wrap="square" rtlCol="0">
            <a:spAutoFit/>
          </a:bodyPr>
          <a:lstStyle/>
          <a:p>
            <a:pPr defTabSz="685800" eaLnBrk="1" fontAlgn="auto" hangingPunct="1">
              <a:spcBef>
                <a:spcPts val="0"/>
              </a:spcBef>
              <a:spcAft>
                <a:spcPts val="0"/>
              </a:spcAft>
            </a:pPr>
            <a:r>
              <a:rPr lang="en-US">
                <a:solidFill>
                  <a:srgbClr val="272E67"/>
                </a:solidFill>
                <a:latin typeface="Ebrima"/>
              </a:rPr>
              <a:t>Updates and consensus building at annual reference group meetings</a:t>
            </a:r>
          </a:p>
          <a:p>
            <a:pPr defTabSz="685800" eaLnBrk="1" fontAlgn="auto" hangingPunct="1">
              <a:spcBef>
                <a:spcPts val="0"/>
              </a:spcBef>
              <a:spcAft>
                <a:spcPts val="0"/>
              </a:spcAft>
            </a:pPr>
            <a:r>
              <a:rPr lang="en-US">
                <a:solidFill>
                  <a:srgbClr val="272E67"/>
                </a:solidFill>
                <a:latin typeface="Ebrima"/>
              </a:rPr>
              <a:t>Working group drafted new guidance, incorporating feedback:</a:t>
            </a:r>
          </a:p>
          <a:p>
            <a:pPr defTabSz="685800" eaLnBrk="1" fontAlgn="auto" hangingPunct="1">
              <a:spcBef>
                <a:spcPts val="0"/>
              </a:spcBef>
              <a:spcAft>
                <a:spcPts val="0"/>
              </a:spcAft>
            </a:pPr>
            <a:endParaRPr lang="en-US">
              <a:solidFill>
                <a:srgbClr val="272E67"/>
              </a:solidFill>
              <a:latin typeface="Ebrima"/>
            </a:endParaRPr>
          </a:p>
          <a:p>
            <a:pPr marL="257175" indent="-257175" defTabSz="685800" eaLnBrk="1" fontAlgn="auto" hangingPunct="1">
              <a:spcBef>
                <a:spcPts val="0"/>
              </a:spcBef>
              <a:spcAft>
                <a:spcPts val="0"/>
              </a:spcAft>
              <a:buFont typeface="Arial" panose="020B0604020202020204" pitchFamily="34" charset="0"/>
              <a:buChar char="•"/>
            </a:pPr>
            <a:r>
              <a:rPr lang="en-US">
                <a:solidFill>
                  <a:srgbClr val="272E67"/>
                </a:solidFill>
                <a:latin typeface="Ebrima"/>
              </a:rPr>
              <a:t>2400+ comments from 30 individuals across 21 additional </a:t>
            </a:r>
            <a:r>
              <a:rPr lang="en-US" err="1">
                <a:solidFill>
                  <a:srgbClr val="272E67"/>
                </a:solidFill>
                <a:latin typeface="Ebrima"/>
              </a:rPr>
              <a:t>organisations</a:t>
            </a:r>
            <a:endParaRPr lang="en-US">
              <a:solidFill>
                <a:srgbClr val="272E67"/>
              </a:solidFill>
              <a:latin typeface="Ebrima"/>
            </a:endParaRPr>
          </a:p>
          <a:p>
            <a:pPr marL="257175" indent="-257175" defTabSz="685800" eaLnBrk="1" fontAlgn="auto" hangingPunct="1">
              <a:spcBef>
                <a:spcPts val="0"/>
              </a:spcBef>
              <a:spcAft>
                <a:spcPts val="0"/>
              </a:spcAft>
              <a:buFont typeface="Arial" panose="020B0604020202020204" pitchFamily="34" charset="0"/>
              <a:buChar char="•"/>
            </a:pPr>
            <a:r>
              <a:rPr lang="en-US">
                <a:solidFill>
                  <a:srgbClr val="272E67"/>
                </a:solidFill>
                <a:latin typeface="Ebrima"/>
              </a:rPr>
              <a:t>12 revisions</a:t>
            </a:r>
          </a:p>
          <a:p>
            <a:pPr defTabSz="685800" eaLnBrk="1" fontAlgn="auto" hangingPunct="1">
              <a:spcBef>
                <a:spcPts val="0"/>
              </a:spcBef>
              <a:spcAft>
                <a:spcPts val="0"/>
              </a:spcAft>
            </a:pPr>
            <a:endParaRPr lang="en-US">
              <a:solidFill>
                <a:srgbClr val="272E67"/>
              </a:solidFill>
              <a:latin typeface="Ebrima"/>
            </a:endParaRPr>
          </a:p>
          <a:p>
            <a:pPr defTabSz="685800" eaLnBrk="1" fontAlgn="auto" hangingPunct="1">
              <a:spcBef>
                <a:spcPts val="0"/>
              </a:spcBef>
              <a:spcAft>
                <a:spcPts val="0"/>
              </a:spcAft>
            </a:pPr>
            <a:r>
              <a:rPr lang="en-US">
                <a:solidFill>
                  <a:srgbClr val="272E67"/>
                </a:solidFill>
                <a:latin typeface="Ebrima"/>
              </a:rPr>
              <a:t>Reached out to ~45 developers of </a:t>
            </a:r>
            <a:r>
              <a:rPr lang="en-US" err="1">
                <a:solidFill>
                  <a:srgbClr val="272E67"/>
                </a:solidFill>
                <a:latin typeface="Ebrima"/>
              </a:rPr>
              <a:t>MoV</a:t>
            </a:r>
            <a:r>
              <a:rPr lang="en-US">
                <a:solidFill>
                  <a:srgbClr val="272E67"/>
                </a:solidFill>
                <a:latin typeface="Ebrima"/>
              </a:rPr>
              <a:t> plus experts on qualitative approaches to M&amp;E</a:t>
            </a:r>
          </a:p>
          <a:p>
            <a:pPr defTabSz="685800" eaLnBrk="1" fontAlgn="auto" hangingPunct="1">
              <a:spcBef>
                <a:spcPts val="0"/>
              </a:spcBef>
              <a:spcAft>
                <a:spcPts val="0"/>
              </a:spcAft>
            </a:pPr>
            <a:endParaRPr lang="en-US">
              <a:solidFill>
                <a:srgbClr val="272E67"/>
              </a:solidFill>
              <a:latin typeface="Ebrima"/>
            </a:endParaRPr>
          </a:p>
        </p:txBody>
      </p:sp>
      <p:sp>
        <p:nvSpPr>
          <p:cNvPr id="39" name="TextBox 38">
            <a:extLst>
              <a:ext uri="{FF2B5EF4-FFF2-40B4-BE49-F238E27FC236}">
                <a16:creationId xmlns:a16="http://schemas.microsoft.com/office/drawing/2014/main" id="{562539B5-8866-4444-809F-9A852C75FC23}"/>
              </a:ext>
            </a:extLst>
          </p:cNvPr>
          <p:cNvSpPr txBox="1"/>
          <p:nvPr/>
        </p:nvSpPr>
        <p:spPr>
          <a:xfrm>
            <a:off x="6678986" y="3373187"/>
            <a:ext cx="4755573" cy="1477328"/>
          </a:xfrm>
          <a:prstGeom prst="rect">
            <a:avLst/>
          </a:prstGeom>
          <a:noFill/>
        </p:spPr>
        <p:txBody>
          <a:bodyPr wrap="square" rtlCol="0">
            <a:spAutoFit/>
          </a:bodyPr>
          <a:lstStyle/>
          <a:p>
            <a:pPr defTabSz="685800" eaLnBrk="1" fontAlgn="auto" hangingPunct="1">
              <a:spcBef>
                <a:spcPts val="0"/>
              </a:spcBef>
              <a:spcAft>
                <a:spcPts val="0"/>
              </a:spcAft>
            </a:pPr>
            <a:r>
              <a:rPr lang="en-US" sz="3000" b="1">
                <a:solidFill>
                  <a:srgbClr val="2AA5A5"/>
                </a:solidFill>
                <a:latin typeface="Ebrima"/>
              </a:rPr>
              <a:t>IASC Reference Group for MHPSS in Emergencies</a:t>
            </a:r>
          </a:p>
        </p:txBody>
      </p:sp>
      <p:sp>
        <p:nvSpPr>
          <p:cNvPr id="40" name="TextBox 39">
            <a:extLst>
              <a:ext uri="{FF2B5EF4-FFF2-40B4-BE49-F238E27FC236}">
                <a16:creationId xmlns:a16="http://schemas.microsoft.com/office/drawing/2014/main" id="{555622C5-6279-1D4E-8DD2-5D1897CFF15B}"/>
              </a:ext>
            </a:extLst>
          </p:cNvPr>
          <p:cNvSpPr txBox="1"/>
          <p:nvPr/>
        </p:nvSpPr>
        <p:spPr>
          <a:xfrm>
            <a:off x="12417786" y="5053414"/>
            <a:ext cx="3899253" cy="2862322"/>
          </a:xfrm>
          <a:prstGeom prst="rect">
            <a:avLst/>
          </a:prstGeom>
          <a:noFill/>
        </p:spPr>
        <p:txBody>
          <a:bodyPr wrap="square" rtlCol="0">
            <a:spAutoFit/>
          </a:bodyPr>
          <a:lstStyle/>
          <a:p>
            <a:pPr defTabSz="685800" eaLnBrk="1" fontAlgn="auto" hangingPunct="1">
              <a:spcBef>
                <a:spcPts val="0"/>
              </a:spcBef>
              <a:spcAft>
                <a:spcPts val="0"/>
              </a:spcAft>
            </a:pPr>
            <a:r>
              <a:rPr lang="en-US" b="1">
                <a:solidFill>
                  <a:srgbClr val="272E67"/>
                </a:solidFill>
                <a:latin typeface="Ebrima"/>
              </a:rPr>
              <a:t>IASC Reference Group Member </a:t>
            </a:r>
            <a:r>
              <a:rPr lang="en-US" b="1" err="1">
                <a:solidFill>
                  <a:srgbClr val="272E67"/>
                </a:solidFill>
                <a:latin typeface="Ebrima"/>
              </a:rPr>
              <a:t>organisations</a:t>
            </a:r>
            <a:endParaRPr lang="en-US" b="1">
              <a:solidFill>
                <a:srgbClr val="272E67"/>
              </a:solidFill>
              <a:latin typeface="Ebrima"/>
            </a:endParaRPr>
          </a:p>
          <a:p>
            <a:pPr defTabSz="685800" eaLnBrk="1" fontAlgn="auto" hangingPunct="1">
              <a:spcBef>
                <a:spcPts val="0"/>
              </a:spcBef>
              <a:spcAft>
                <a:spcPts val="0"/>
              </a:spcAft>
            </a:pPr>
            <a:endParaRPr lang="en-US">
              <a:solidFill>
                <a:srgbClr val="272E67"/>
              </a:solidFill>
              <a:latin typeface="Ebrima"/>
            </a:endParaRPr>
          </a:p>
          <a:p>
            <a:pPr marL="257175" indent="-257175" defTabSz="685800" eaLnBrk="1" fontAlgn="auto" hangingPunct="1">
              <a:spcBef>
                <a:spcPts val="0"/>
              </a:spcBef>
              <a:spcAft>
                <a:spcPts val="0"/>
              </a:spcAft>
              <a:buFont typeface="Arial" panose="020B0604020202020204" pitchFamily="34" charset="0"/>
              <a:buChar char="•"/>
            </a:pPr>
            <a:r>
              <a:rPr lang="en-US">
                <a:solidFill>
                  <a:srgbClr val="272E67"/>
                </a:solidFill>
                <a:latin typeface="Ebrima"/>
              </a:rPr>
              <a:t>Operational Policy and Advocacy Group (OPAG) / IASC Secretariat</a:t>
            </a:r>
          </a:p>
          <a:p>
            <a:pPr marL="257175" indent="-257175" defTabSz="685800" eaLnBrk="1" fontAlgn="auto" hangingPunct="1">
              <a:spcBef>
                <a:spcPts val="0"/>
              </a:spcBef>
              <a:spcAft>
                <a:spcPts val="0"/>
              </a:spcAft>
              <a:buFont typeface="Arial" panose="020B0604020202020204" pitchFamily="34" charset="0"/>
              <a:buChar char="•"/>
            </a:pPr>
            <a:r>
              <a:rPr lang="en-US">
                <a:solidFill>
                  <a:srgbClr val="272E67"/>
                </a:solidFill>
                <a:latin typeface="Ebrima"/>
              </a:rPr>
              <a:t>Established </a:t>
            </a:r>
            <a:r>
              <a:rPr lang="en-US" err="1">
                <a:solidFill>
                  <a:srgbClr val="272E67"/>
                </a:solidFill>
                <a:latin typeface="Ebrima"/>
              </a:rPr>
              <a:t>mhpss.net</a:t>
            </a:r>
            <a:r>
              <a:rPr lang="en-US">
                <a:solidFill>
                  <a:srgbClr val="272E67"/>
                </a:solidFill>
                <a:latin typeface="Ebrima"/>
              </a:rPr>
              <a:t> online access for </a:t>
            </a:r>
            <a:r>
              <a:rPr lang="en-US" err="1">
                <a:solidFill>
                  <a:srgbClr val="272E67"/>
                </a:solidFill>
                <a:latin typeface="Ebrima"/>
              </a:rPr>
              <a:t>MoV</a:t>
            </a:r>
            <a:endParaRPr lang="en-US">
              <a:solidFill>
                <a:srgbClr val="272E67"/>
              </a:solidFill>
              <a:latin typeface="Ebrima"/>
            </a:endParaRPr>
          </a:p>
          <a:p>
            <a:pPr marL="257175" indent="-257175" defTabSz="685800" eaLnBrk="1" fontAlgn="auto" hangingPunct="1">
              <a:spcBef>
                <a:spcPts val="0"/>
              </a:spcBef>
              <a:spcAft>
                <a:spcPts val="0"/>
              </a:spcAft>
              <a:buFont typeface="Arial" panose="020B0604020202020204" pitchFamily="34" charset="0"/>
              <a:buChar char="•"/>
            </a:pPr>
            <a:r>
              <a:rPr lang="en-US">
                <a:solidFill>
                  <a:srgbClr val="272E67"/>
                </a:solidFill>
                <a:latin typeface="Ebrima"/>
              </a:rPr>
              <a:t>Final artwork and publication (Dec. 2021)</a:t>
            </a:r>
          </a:p>
          <a:p>
            <a:pPr marL="257175" indent="-257175" defTabSz="685800" eaLnBrk="1" fontAlgn="auto" hangingPunct="1">
              <a:spcBef>
                <a:spcPts val="0"/>
              </a:spcBef>
              <a:spcAft>
                <a:spcPts val="0"/>
              </a:spcAft>
              <a:buFont typeface="Arial" panose="020B0604020202020204" pitchFamily="34" charset="0"/>
              <a:buChar char="•"/>
            </a:pPr>
            <a:r>
              <a:rPr lang="en-US">
                <a:solidFill>
                  <a:srgbClr val="272E67"/>
                </a:solidFill>
                <a:latin typeface="Ebrima"/>
              </a:rPr>
              <a:t>Launch, 18 January 2022</a:t>
            </a:r>
          </a:p>
        </p:txBody>
      </p:sp>
      <p:sp>
        <p:nvSpPr>
          <p:cNvPr id="41" name="TextBox 40">
            <a:extLst>
              <a:ext uri="{FF2B5EF4-FFF2-40B4-BE49-F238E27FC236}">
                <a16:creationId xmlns:a16="http://schemas.microsoft.com/office/drawing/2014/main" id="{EC0F684E-E9F3-744E-BE71-B57E71046B59}"/>
              </a:ext>
            </a:extLst>
          </p:cNvPr>
          <p:cNvSpPr txBox="1"/>
          <p:nvPr/>
        </p:nvSpPr>
        <p:spPr>
          <a:xfrm>
            <a:off x="12417786" y="3373188"/>
            <a:ext cx="4755573" cy="1015663"/>
          </a:xfrm>
          <a:prstGeom prst="rect">
            <a:avLst/>
          </a:prstGeom>
          <a:noFill/>
        </p:spPr>
        <p:txBody>
          <a:bodyPr wrap="square" rtlCol="0">
            <a:spAutoFit/>
          </a:bodyPr>
          <a:lstStyle/>
          <a:p>
            <a:pPr defTabSz="685800" eaLnBrk="1" fontAlgn="auto" hangingPunct="1">
              <a:spcBef>
                <a:spcPts val="0"/>
              </a:spcBef>
              <a:spcAft>
                <a:spcPts val="0"/>
              </a:spcAft>
            </a:pPr>
            <a:r>
              <a:rPr lang="en-US" sz="3000" b="1">
                <a:solidFill>
                  <a:srgbClr val="2AA5A5"/>
                </a:solidFill>
                <a:latin typeface="Ebrima"/>
              </a:rPr>
              <a:t>Final </a:t>
            </a:r>
          </a:p>
          <a:p>
            <a:pPr defTabSz="685800" eaLnBrk="1" fontAlgn="auto" hangingPunct="1">
              <a:spcBef>
                <a:spcPts val="0"/>
              </a:spcBef>
              <a:spcAft>
                <a:spcPts val="0"/>
              </a:spcAft>
            </a:pPr>
            <a:r>
              <a:rPr lang="en-US" sz="3000" b="1">
                <a:solidFill>
                  <a:srgbClr val="2AA5A5"/>
                </a:solidFill>
                <a:latin typeface="Ebrima"/>
              </a:rPr>
              <a:t>Approvals</a:t>
            </a:r>
          </a:p>
        </p:txBody>
      </p:sp>
      <p:sp>
        <p:nvSpPr>
          <p:cNvPr id="13" name="Oval 12">
            <a:extLst>
              <a:ext uri="{FF2B5EF4-FFF2-40B4-BE49-F238E27FC236}">
                <a16:creationId xmlns:a16="http://schemas.microsoft.com/office/drawing/2014/main" id="{C36140B1-7AFD-BF4C-8704-2235D6CA3C0A}"/>
              </a:ext>
            </a:extLst>
          </p:cNvPr>
          <p:cNvSpPr/>
          <p:nvPr/>
        </p:nvSpPr>
        <p:spPr>
          <a:xfrm>
            <a:off x="2969511" y="2743253"/>
            <a:ext cx="540978" cy="521469"/>
          </a:xfrm>
          <a:prstGeom prst="ellipse">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44" name="Oval 43">
            <a:extLst>
              <a:ext uri="{FF2B5EF4-FFF2-40B4-BE49-F238E27FC236}">
                <a16:creationId xmlns:a16="http://schemas.microsoft.com/office/drawing/2014/main" id="{0D84F8D9-ACC2-7F46-8249-338B397AD656}"/>
              </a:ext>
            </a:extLst>
          </p:cNvPr>
          <p:cNvSpPr/>
          <p:nvPr/>
        </p:nvSpPr>
        <p:spPr>
          <a:xfrm>
            <a:off x="8577816" y="2743253"/>
            <a:ext cx="540978" cy="521469"/>
          </a:xfrm>
          <a:prstGeom prst="ellipse">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45" name="Oval 44">
            <a:extLst>
              <a:ext uri="{FF2B5EF4-FFF2-40B4-BE49-F238E27FC236}">
                <a16:creationId xmlns:a16="http://schemas.microsoft.com/office/drawing/2014/main" id="{BE33E697-2AB0-3A47-A93D-BBC0AF77EEB6}"/>
              </a:ext>
            </a:extLst>
          </p:cNvPr>
          <p:cNvSpPr/>
          <p:nvPr/>
        </p:nvSpPr>
        <p:spPr>
          <a:xfrm>
            <a:off x="14135328" y="2773673"/>
            <a:ext cx="540978" cy="521469"/>
          </a:xfrm>
          <a:prstGeom prst="ellipse">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cxnSp>
        <p:nvCxnSpPr>
          <p:cNvPr id="15" name="Straight Connector 14">
            <a:extLst>
              <a:ext uri="{FF2B5EF4-FFF2-40B4-BE49-F238E27FC236}">
                <a16:creationId xmlns:a16="http://schemas.microsoft.com/office/drawing/2014/main" id="{3ED15B15-B99A-2F43-80AC-242D5B50CAFD}"/>
              </a:ext>
            </a:extLst>
          </p:cNvPr>
          <p:cNvCxnSpPr>
            <a:cxnSpLocks/>
          </p:cNvCxnSpPr>
          <p:nvPr/>
        </p:nvCxnSpPr>
        <p:spPr>
          <a:xfrm>
            <a:off x="3240001" y="3003988"/>
            <a:ext cx="11138861" cy="19337"/>
          </a:xfrm>
          <a:prstGeom prst="line">
            <a:avLst/>
          </a:prstGeom>
          <a:ln w="12700">
            <a:solidFill>
              <a:srgbClr val="2AA5A5"/>
            </a:solidFill>
          </a:ln>
        </p:spPr>
        <p:style>
          <a:lnRef idx="1">
            <a:schemeClr val="accent1"/>
          </a:lnRef>
          <a:fillRef idx="0">
            <a:schemeClr val="accent1"/>
          </a:fillRef>
          <a:effectRef idx="0">
            <a:schemeClr val="accent1"/>
          </a:effectRef>
          <a:fontRef idx="minor">
            <a:schemeClr val="tx1"/>
          </a:fontRef>
        </p:style>
      </p:cxnSp>
      <p:sp>
        <p:nvSpPr>
          <p:cNvPr id="46" name="Oval 45">
            <a:extLst>
              <a:ext uri="{FF2B5EF4-FFF2-40B4-BE49-F238E27FC236}">
                <a16:creationId xmlns:a16="http://schemas.microsoft.com/office/drawing/2014/main" id="{8E2C52AD-56AA-424D-B2CC-F59D4D8ADC1D}"/>
              </a:ext>
            </a:extLst>
          </p:cNvPr>
          <p:cNvSpPr/>
          <p:nvPr/>
        </p:nvSpPr>
        <p:spPr>
          <a:xfrm>
            <a:off x="3077507" y="2857441"/>
            <a:ext cx="324986" cy="31326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47" name="Oval 46">
            <a:extLst>
              <a:ext uri="{FF2B5EF4-FFF2-40B4-BE49-F238E27FC236}">
                <a16:creationId xmlns:a16="http://schemas.microsoft.com/office/drawing/2014/main" id="{4D39942A-7B45-6543-87FD-571D93AAFA1B}"/>
              </a:ext>
            </a:extLst>
          </p:cNvPr>
          <p:cNvSpPr/>
          <p:nvPr/>
        </p:nvSpPr>
        <p:spPr>
          <a:xfrm>
            <a:off x="8692505" y="2856604"/>
            <a:ext cx="324986" cy="31326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48" name="Oval 47">
            <a:extLst>
              <a:ext uri="{FF2B5EF4-FFF2-40B4-BE49-F238E27FC236}">
                <a16:creationId xmlns:a16="http://schemas.microsoft.com/office/drawing/2014/main" id="{B9380EBE-E78A-024B-895F-1C4C8BC0BE13}"/>
              </a:ext>
            </a:extLst>
          </p:cNvPr>
          <p:cNvSpPr/>
          <p:nvPr/>
        </p:nvSpPr>
        <p:spPr>
          <a:xfrm>
            <a:off x="14243324" y="2877775"/>
            <a:ext cx="324986" cy="31326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Tree>
    <p:extLst>
      <p:ext uri="{BB962C8B-B14F-4D97-AF65-F5344CB8AC3E}">
        <p14:creationId xmlns:p14="http://schemas.microsoft.com/office/powerpoint/2010/main" val="121329271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07FEC79F-5EE6-264A-B55F-9156241874F2}"/>
              </a:ext>
            </a:extLst>
          </p:cNvPr>
          <p:cNvSpPr>
            <a:spLocks noGrp="1"/>
          </p:cNvSpPr>
          <p:nvPr>
            <p:ph type="dt" sz="half" idx="10"/>
          </p:nvPr>
        </p:nvSpPr>
        <p:spPr>
          <a:xfrm>
            <a:off x="720001" y="9818317"/>
            <a:ext cx="1185002" cy="270000"/>
          </a:xfrm>
        </p:spPr>
        <p:txBody>
          <a:bodyPr/>
          <a:lstStyle/>
          <a:p>
            <a:pPr defTabSz="685800" eaLnBrk="1" fontAlgn="auto" hangingPunct="1">
              <a:spcBef>
                <a:spcPts val="0"/>
              </a:spcBef>
              <a:spcAft>
                <a:spcPts val="0"/>
              </a:spcAft>
            </a:pPr>
            <a:fld id="{DCD9F9BF-D269-4020-816F-460E917B7A74}" type="datetime1">
              <a:rPr lang="en-GB">
                <a:solidFill>
                  <a:prstClr val="black"/>
                </a:solidFill>
                <a:latin typeface="Arial"/>
              </a:rPr>
              <a:pPr defTabSz="685800" eaLnBrk="1" fontAlgn="auto" hangingPunct="1">
                <a:spcBef>
                  <a:spcPts val="0"/>
                </a:spcBef>
                <a:spcAft>
                  <a:spcPts val="0"/>
                </a:spcAft>
              </a:pPr>
              <a:t>27/02/2023</a:t>
            </a:fld>
            <a:endParaRPr lang="en-GB">
              <a:solidFill>
                <a:prstClr val="black"/>
              </a:solidFill>
              <a:latin typeface="Arial"/>
            </a:endParaRPr>
          </a:p>
        </p:txBody>
      </p:sp>
      <p:sp>
        <p:nvSpPr>
          <p:cNvPr id="5" name="Footer Placeholder 4">
            <a:extLst>
              <a:ext uri="{FF2B5EF4-FFF2-40B4-BE49-F238E27FC236}">
                <a16:creationId xmlns:a16="http://schemas.microsoft.com/office/drawing/2014/main" id="{30241E02-8F72-984E-9CD2-7E7F13411700}"/>
              </a:ext>
            </a:extLst>
          </p:cNvPr>
          <p:cNvSpPr>
            <a:spLocks noGrp="1"/>
          </p:cNvSpPr>
          <p:nvPr>
            <p:ph type="ftr" sz="quarter" idx="11"/>
          </p:nvPr>
        </p:nvSpPr>
        <p:spPr>
          <a:xfrm>
            <a:off x="1759929" y="9807230"/>
            <a:ext cx="8720205" cy="270000"/>
          </a:xfrm>
        </p:spPr>
        <p:txBody>
          <a:bodyPr/>
          <a:lstStyle/>
          <a:p>
            <a:pPr defTabSz="685800" eaLnBrk="1" fontAlgn="auto" hangingPunct="1">
              <a:spcBef>
                <a:spcPts val="0"/>
              </a:spcBef>
              <a:spcAft>
                <a:spcPts val="0"/>
              </a:spcAft>
            </a:pPr>
            <a:r>
              <a:rPr lang="en-GB">
                <a:solidFill>
                  <a:prstClr val="black"/>
                </a:solidFill>
                <a:latin typeface="Arial"/>
              </a:rPr>
              <a:t>|     The Common Monitoring and Evaluation Framework for MHPSS in Emergency Settings </a:t>
            </a:r>
          </a:p>
        </p:txBody>
      </p:sp>
      <p:sp>
        <p:nvSpPr>
          <p:cNvPr id="6" name="Slide Number Placeholder 5">
            <a:extLst>
              <a:ext uri="{FF2B5EF4-FFF2-40B4-BE49-F238E27FC236}">
                <a16:creationId xmlns:a16="http://schemas.microsoft.com/office/drawing/2014/main" id="{3E93A08E-6113-0E40-8485-AAD3F43370A9}"/>
              </a:ext>
            </a:extLst>
          </p:cNvPr>
          <p:cNvSpPr>
            <a:spLocks noGrp="1"/>
          </p:cNvSpPr>
          <p:nvPr>
            <p:ph type="sldNum" sz="quarter" idx="12"/>
          </p:nvPr>
        </p:nvSpPr>
        <p:spPr>
          <a:xfrm>
            <a:off x="17133104" y="9807230"/>
            <a:ext cx="434897" cy="270000"/>
          </a:xfrm>
        </p:spPr>
        <p:txBody>
          <a:bodyPr/>
          <a:lstStyle/>
          <a:p>
            <a:pPr defTabSz="685800" eaLnBrk="1" fontAlgn="auto" hangingPunct="1">
              <a:spcBef>
                <a:spcPts val="0"/>
              </a:spcBef>
              <a:spcAft>
                <a:spcPts val="0"/>
              </a:spcAft>
            </a:pPr>
            <a:fld id="{A74CE0EA-F3B5-4684-BA10-C594598FDB9C}" type="slidenum">
              <a:rPr lang="en-GB">
                <a:solidFill>
                  <a:prstClr val="black"/>
                </a:solidFill>
                <a:latin typeface="Arial"/>
              </a:rPr>
              <a:pPr defTabSz="685800" eaLnBrk="1" fontAlgn="auto" hangingPunct="1">
                <a:spcBef>
                  <a:spcPts val="0"/>
                </a:spcBef>
                <a:spcAft>
                  <a:spcPts val="0"/>
                </a:spcAft>
              </a:pPr>
              <a:t>59</a:t>
            </a:fld>
            <a:endParaRPr lang="en-GB">
              <a:solidFill>
                <a:prstClr val="black"/>
              </a:solidFill>
              <a:latin typeface="Arial"/>
            </a:endParaRPr>
          </a:p>
        </p:txBody>
      </p:sp>
      <p:sp>
        <p:nvSpPr>
          <p:cNvPr id="9" name="Title 8">
            <a:extLst>
              <a:ext uri="{FF2B5EF4-FFF2-40B4-BE49-F238E27FC236}">
                <a16:creationId xmlns:a16="http://schemas.microsoft.com/office/drawing/2014/main" id="{2C7B92F2-556F-6048-B2EE-636EE430CC1E}"/>
              </a:ext>
            </a:extLst>
          </p:cNvPr>
          <p:cNvSpPr>
            <a:spLocks noGrp="1"/>
          </p:cNvSpPr>
          <p:nvPr>
            <p:ph type="title"/>
          </p:nvPr>
        </p:nvSpPr>
        <p:spPr>
          <a:xfrm>
            <a:off x="582839" y="1414889"/>
            <a:ext cx="13407482" cy="1080000"/>
          </a:xfrm>
        </p:spPr>
        <p:txBody>
          <a:bodyPr anchor="t"/>
          <a:lstStyle/>
          <a:p>
            <a:r>
              <a:rPr lang="en-US" sz="4800">
                <a:solidFill>
                  <a:srgbClr val="272E67"/>
                </a:solidFill>
              </a:rPr>
              <a:t>QUANTITATIVE AND QUALITATIVE MEANS OF VERIFICATION: </a:t>
            </a:r>
            <a:r>
              <a:rPr lang="en-US" sz="4800" b="0">
                <a:solidFill>
                  <a:srgbClr val="272E67"/>
                </a:solidFill>
              </a:rPr>
              <a:t>Impact indicators</a:t>
            </a:r>
          </a:p>
        </p:txBody>
      </p:sp>
      <p:pic>
        <p:nvPicPr>
          <p:cNvPr id="31" name="Picture 30">
            <a:extLst>
              <a:ext uri="{FF2B5EF4-FFF2-40B4-BE49-F238E27FC236}">
                <a16:creationId xmlns:a16="http://schemas.microsoft.com/office/drawing/2014/main" id="{D6DD7EE8-342A-184E-9623-19CDFADC56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flipV="1">
            <a:off x="-289103" y="1664270"/>
            <a:ext cx="806805" cy="228600"/>
          </a:xfrm>
          <a:prstGeom prst="rect">
            <a:avLst/>
          </a:prstGeom>
        </p:spPr>
      </p:pic>
      <p:graphicFrame>
        <p:nvGraphicFramePr>
          <p:cNvPr id="13" name="Table 3">
            <a:extLst>
              <a:ext uri="{FF2B5EF4-FFF2-40B4-BE49-F238E27FC236}">
                <a16:creationId xmlns:a16="http://schemas.microsoft.com/office/drawing/2014/main" id="{FD613656-2250-43A8-989A-B1F2A36B5B3F}"/>
              </a:ext>
            </a:extLst>
          </p:cNvPr>
          <p:cNvGraphicFramePr>
            <a:graphicFrameLocks noGrp="1"/>
          </p:cNvGraphicFramePr>
          <p:nvPr/>
        </p:nvGraphicFramePr>
        <p:xfrm>
          <a:off x="699162" y="3009181"/>
          <a:ext cx="16868840" cy="6315638"/>
        </p:xfrm>
        <a:graphic>
          <a:graphicData uri="http://schemas.openxmlformats.org/drawingml/2006/table">
            <a:tbl>
              <a:tblPr firstRow="1" bandRow="1"/>
              <a:tblGrid>
                <a:gridCol w="1510779">
                  <a:extLst>
                    <a:ext uri="{9D8B030D-6E8A-4147-A177-3AD203B41FA5}">
                      <a16:colId xmlns:a16="http://schemas.microsoft.com/office/drawing/2014/main" val="631325384"/>
                    </a:ext>
                  </a:extLst>
                </a:gridCol>
                <a:gridCol w="2388879">
                  <a:extLst>
                    <a:ext uri="{9D8B030D-6E8A-4147-A177-3AD203B41FA5}">
                      <a16:colId xmlns:a16="http://schemas.microsoft.com/office/drawing/2014/main" val="308830371"/>
                    </a:ext>
                  </a:extLst>
                </a:gridCol>
                <a:gridCol w="2166659">
                  <a:extLst>
                    <a:ext uri="{9D8B030D-6E8A-4147-A177-3AD203B41FA5}">
                      <a16:colId xmlns:a16="http://schemas.microsoft.com/office/drawing/2014/main" val="832562805"/>
                    </a:ext>
                  </a:extLst>
                </a:gridCol>
                <a:gridCol w="3573020">
                  <a:extLst>
                    <a:ext uri="{9D8B030D-6E8A-4147-A177-3AD203B41FA5}">
                      <a16:colId xmlns:a16="http://schemas.microsoft.com/office/drawing/2014/main" val="2250838068"/>
                    </a:ext>
                  </a:extLst>
                </a:gridCol>
                <a:gridCol w="2059283">
                  <a:extLst>
                    <a:ext uri="{9D8B030D-6E8A-4147-A177-3AD203B41FA5}">
                      <a16:colId xmlns:a16="http://schemas.microsoft.com/office/drawing/2014/main" val="579612492"/>
                    </a:ext>
                  </a:extLst>
                </a:gridCol>
                <a:gridCol w="2180004">
                  <a:extLst>
                    <a:ext uri="{9D8B030D-6E8A-4147-A177-3AD203B41FA5}">
                      <a16:colId xmlns:a16="http://schemas.microsoft.com/office/drawing/2014/main" val="2594020046"/>
                    </a:ext>
                  </a:extLst>
                </a:gridCol>
                <a:gridCol w="2990216">
                  <a:extLst>
                    <a:ext uri="{9D8B030D-6E8A-4147-A177-3AD203B41FA5}">
                      <a16:colId xmlns:a16="http://schemas.microsoft.com/office/drawing/2014/main" val="1068142136"/>
                    </a:ext>
                  </a:extLst>
                </a:gridCol>
              </a:tblGrid>
              <a:tr h="1015979">
                <a:tc>
                  <a:txBody>
                    <a:bodyPr/>
                    <a:lstStyle/>
                    <a:p>
                      <a:pPr algn="ctr"/>
                      <a:r>
                        <a:rPr lang="en-US" sz="2900" b="1">
                          <a:solidFill>
                            <a:schemeClr val="bg1"/>
                          </a:solidFill>
                          <a:latin typeface="Arial Narrow" panose="020B0606020202030204" pitchFamily="34" charset="0"/>
                        </a:rPr>
                        <a:t>Age Range</a:t>
                      </a:r>
                      <a:endParaRPr lang="en-GB" sz="2900" b="1">
                        <a:solidFill>
                          <a:schemeClr val="bg1"/>
                        </a:solidFill>
                        <a:latin typeface="Arial Narrow" panose="020B0606020202030204" pitchFamily="34" charset="0"/>
                      </a:endParaRPr>
                    </a:p>
                  </a:txBody>
                  <a:tcPr marL="93518" marR="93518" marT="46760" marB="46760">
                    <a:solidFill>
                      <a:srgbClr val="2AA5A5"/>
                    </a:solidFill>
                  </a:tcPr>
                </a:tc>
                <a:tc>
                  <a:txBody>
                    <a:bodyPr/>
                    <a:lstStyle/>
                    <a:p>
                      <a:pPr algn="l"/>
                      <a:r>
                        <a:rPr lang="en-US" sz="2900" b="1">
                          <a:solidFill>
                            <a:schemeClr val="bg1"/>
                          </a:solidFill>
                          <a:latin typeface="Arial Narrow" panose="020B0606020202030204" pitchFamily="34" charset="0"/>
                        </a:rPr>
                        <a:t>Functioning </a:t>
                      </a:r>
                      <a:endParaRPr lang="en-GB" sz="2900" b="1">
                        <a:solidFill>
                          <a:schemeClr val="bg1"/>
                        </a:solidFill>
                        <a:latin typeface="Arial Narrow" panose="020B0606020202030204" pitchFamily="34" charset="0"/>
                      </a:endParaRPr>
                    </a:p>
                  </a:txBody>
                  <a:tcPr marL="93518" marR="93518" marT="46760" marB="46760">
                    <a:solidFill>
                      <a:srgbClr val="2AA5A5"/>
                    </a:solidFill>
                  </a:tcPr>
                </a:tc>
                <a:tc>
                  <a:txBody>
                    <a:bodyPr/>
                    <a:lstStyle/>
                    <a:p>
                      <a:pPr algn="l"/>
                      <a:r>
                        <a:rPr lang="en-US" sz="2900" b="1">
                          <a:solidFill>
                            <a:schemeClr val="bg1"/>
                          </a:solidFill>
                          <a:latin typeface="Arial Narrow" panose="020B0606020202030204" pitchFamily="34" charset="0"/>
                        </a:rPr>
                        <a:t>Subjective well-being</a:t>
                      </a:r>
                      <a:endParaRPr lang="en-GB" sz="2900" b="1">
                        <a:solidFill>
                          <a:schemeClr val="bg1"/>
                        </a:solidFill>
                        <a:latin typeface="Arial Narrow" panose="020B0606020202030204" pitchFamily="34" charset="0"/>
                      </a:endParaRPr>
                    </a:p>
                  </a:txBody>
                  <a:tcPr marL="93518" marR="93518" marT="46760" marB="46760">
                    <a:solidFill>
                      <a:srgbClr val="2AA5A5"/>
                    </a:solidFill>
                  </a:tcPr>
                </a:tc>
                <a:tc>
                  <a:txBody>
                    <a:bodyPr/>
                    <a:lstStyle/>
                    <a:p>
                      <a:pPr algn="l"/>
                      <a:r>
                        <a:rPr lang="en-US" sz="2900" b="1">
                          <a:solidFill>
                            <a:schemeClr val="bg1"/>
                          </a:solidFill>
                          <a:latin typeface="Arial Narrow" panose="020B0606020202030204" pitchFamily="34" charset="0"/>
                        </a:rPr>
                        <a:t>Disabling distress/symptoms</a:t>
                      </a:r>
                      <a:endParaRPr lang="en-GB" sz="2900" b="1">
                        <a:solidFill>
                          <a:schemeClr val="bg1"/>
                        </a:solidFill>
                        <a:latin typeface="Arial Narrow" panose="020B0606020202030204" pitchFamily="34" charset="0"/>
                      </a:endParaRPr>
                    </a:p>
                  </a:txBody>
                  <a:tcPr marL="93518" marR="93518" marT="46760" marB="46760">
                    <a:solidFill>
                      <a:srgbClr val="2AA5A5"/>
                    </a:solidFill>
                  </a:tcPr>
                </a:tc>
                <a:tc>
                  <a:txBody>
                    <a:bodyPr/>
                    <a:lstStyle/>
                    <a:p>
                      <a:pPr algn="l"/>
                      <a:r>
                        <a:rPr lang="en-US" sz="2900" b="1">
                          <a:solidFill>
                            <a:schemeClr val="bg1"/>
                          </a:solidFill>
                          <a:latin typeface="Arial Narrow" panose="020B0606020202030204" pitchFamily="34" charset="0"/>
                        </a:rPr>
                        <a:t>Ability to cope</a:t>
                      </a:r>
                      <a:endParaRPr lang="en-GB" sz="2900" b="1">
                        <a:solidFill>
                          <a:schemeClr val="bg1"/>
                        </a:solidFill>
                        <a:latin typeface="Arial Narrow" panose="020B0606020202030204" pitchFamily="34" charset="0"/>
                      </a:endParaRPr>
                    </a:p>
                  </a:txBody>
                  <a:tcPr marL="93518" marR="93518" marT="46760" marB="46760">
                    <a:solidFill>
                      <a:srgbClr val="2AA5A5"/>
                    </a:solidFill>
                  </a:tcPr>
                </a:tc>
                <a:tc>
                  <a:txBody>
                    <a:bodyPr/>
                    <a:lstStyle/>
                    <a:p>
                      <a:pPr algn="l"/>
                      <a:r>
                        <a:rPr lang="en-US" sz="2900" b="1">
                          <a:solidFill>
                            <a:schemeClr val="bg1"/>
                          </a:solidFill>
                          <a:latin typeface="Arial Narrow" panose="020B0606020202030204" pitchFamily="34" charset="0"/>
                        </a:rPr>
                        <a:t>Social behavior</a:t>
                      </a:r>
                      <a:endParaRPr lang="en-GB" sz="2900" b="1">
                        <a:solidFill>
                          <a:schemeClr val="bg1"/>
                        </a:solidFill>
                        <a:latin typeface="Arial Narrow" panose="020B0606020202030204" pitchFamily="34" charset="0"/>
                      </a:endParaRPr>
                    </a:p>
                  </a:txBody>
                  <a:tcPr marL="93518" marR="93518" marT="46760" marB="46760">
                    <a:solidFill>
                      <a:srgbClr val="2AA5A5"/>
                    </a:solidFill>
                  </a:tcPr>
                </a:tc>
                <a:tc>
                  <a:txBody>
                    <a:bodyPr/>
                    <a:lstStyle/>
                    <a:p>
                      <a:pPr algn="l"/>
                      <a:r>
                        <a:rPr lang="en-US" sz="2900" b="1">
                          <a:solidFill>
                            <a:schemeClr val="bg1"/>
                          </a:solidFill>
                          <a:latin typeface="Arial Narrow" panose="020B0606020202030204" pitchFamily="34" charset="0"/>
                        </a:rPr>
                        <a:t>Social connectedness</a:t>
                      </a:r>
                      <a:endParaRPr lang="en-GB" sz="2900" b="1">
                        <a:solidFill>
                          <a:schemeClr val="bg1"/>
                        </a:solidFill>
                        <a:latin typeface="Arial Narrow" panose="020B0606020202030204" pitchFamily="34" charset="0"/>
                      </a:endParaRPr>
                    </a:p>
                  </a:txBody>
                  <a:tcPr marL="93518" marR="93518" marT="46760" marB="46760">
                    <a:solidFill>
                      <a:srgbClr val="2AA5A5"/>
                    </a:solidFill>
                  </a:tcPr>
                </a:tc>
                <a:extLst>
                  <a:ext uri="{0D108BD9-81ED-4DB2-BD59-A6C34878D82A}">
                    <a16:rowId xmlns:a16="http://schemas.microsoft.com/office/drawing/2014/main" val="3198381203"/>
                  </a:ext>
                </a:extLst>
              </a:tr>
              <a:tr h="1262946">
                <a:tc>
                  <a:txBody>
                    <a:bodyPr/>
                    <a:lstStyle/>
                    <a:p>
                      <a:r>
                        <a:rPr lang="en-US" sz="2900" b="1">
                          <a:solidFill>
                            <a:srgbClr val="2AA5A5"/>
                          </a:solidFill>
                          <a:latin typeface="Arial Narrow" panose="020B0606020202030204" pitchFamily="34" charset="0"/>
                        </a:rPr>
                        <a:t>0-5</a:t>
                      </a:r>
                      <a:endParaRPr lang="en-GB" sz="2900" b="1">
                        <a:solidFill>
                          <a:srgbClr val="2AA5A5"/>
                        </a:solidFill>
                        <a:latin typeface="Arial Narrow" panose="020B0606020202030204" pitchFamily="34" charset="0"/>
                      </a:endParaRPr>
                    </a:p>
                  </a:txBody>
                  <a:tcPr marL="93518" marR="93518" marT="46760" marB="46760"/>
                </a:tc>
                <a:tc>
                  <a:txBody>
                    <a:bodyPr/>
                    <a:lstStyle/>
                    <a:p>
                      <a:r>
                        <a:rPr lang="en-US" sz="2300" b="0">
                          <a:solidFill>
                            <a:schemeClr val="tx1"/>
                          </a:solidFill>
                          <a:latin typeface="Arial Narrow" panose="020B0606020202030204" pitchFamily="34" charset="0"/>
                        </a:rPr>
                        <a:t>Malawi Development Assessment Tool</a:t>
                      </a:r>
                      <a:endParaRPr lang="en-GB" sz="2300" b="0">
                        <a:solidFill>
                          <a:schemeClr val="tx1"/>
                        </a:solidFill>
                        <a:latin typeface="Arial Narrow" panose="020B0606020202030204" pitchFamily="34" charset="0"/>
                      </a:endParaRPr>
                    </a:p>
                  </a:txBody>
                  <a:tcPr marL="93518" marR="93518" marT="46760" marB="46760"/>
                </a:tc>
                <a:tc>
                  <a:txBody>
                    <a:bodyPr/>
                    <a:lstStyle/>
                    <a:p>
                      <a:endParaRPr lang="en-GB" sz="2300" b="0">
                        <a:solidFill>
                          <a:schemeClr val="tx1"/>
                        </a:solidFill>
                        <a:latin typeface="Arial Narrow" panose="020B0606020202030204" pitchFamily="34" charset="0"/>
                      </a:endParaRPr>
                    </a:p>
                  </a:txBody>
                  <a:tcPr marL="93518" marR="93518" marT="46760" marB="46760"/>
                </a:tc>
                <a:tc>
                  <a:txBody>
                    <a:bodyPr/>
                    <a:lstStyle/>
                    <a:p>
                      <a:r>
                        <a:rPr lang="en-US" sz="2300" b="0">
                          <a:solidFill>
                            <a:schemeClr val="tx1"/>
                          </a:solidFill>
                          <a:latin typeface="Arial Narrow" panose="020B0606020202030204" pitchFamily="34" charset="0"/>
                        </a:rPr>
                        <a:t>MSF </a:t>
                      </a:r>
                      <a:r>
                        <a:rPr lang="en-US" sz="2300" b="0" err="1">
                          <a:solidFill>
                            <a:schemeClr val="tx1"/>
                          </a:solidFill>
                          <a:latin typeface="Arial Narrow" panose="020B0606020202030204" pitchFamily="34" charset="0"/>
                        </a:rPr>
                        <a:t>PSYCa</a:t>
                      </a:r>
                      <a:r>
                        <a:rPr lang="en-US" sz="2300" b="0">
                          <a:solidFill>
                            <a:schemeClr val="tx1"/>
                          </a:solidFill>
                          <a:latin typeface="Arial Narrow" panose="020B0606020202030204" pitchFamily="34" charset="0"/>
                        </a:rPr>
                        <a:t> (6-36 months)</a:t>
                      </a:r>
                      <a:endParaRPr lang="en-GB" sz="2300" b="0">
                        <a:solidFill>
                          <a:schemeClr val="tx1"/>
                        </a:solidFill>
                        <a:latin typeface="Arial Narrow" panose="020B0606020202030204" pitchFamily="34" charset="0"/>
                      </a:endParaRPr>
                    </a:p>
                  </a:txBody>
                  <a:tcPr marL="93518" marR="93518" marT="46760" marB="46760"/>
                </a:tc>
                <a:tc>
                  <a:txBody>
                    <a:bodyPr/>
                    <a:lstStyle/>
                    <a:p>
                      <a:endParaRPr lang="en-GB" sz="2300" b="0">
                        <a:solidFill>
                          <a:schemeClr val="tx1"/>
                        </a:solidFill>
                        <a:latin typeface="Arial Narrow" panose="020B0606020202030204" pitchFamily="34" charset="0"/>
                      </a:endParaRPr>
                    </a:p>
                  </a:txBody>
                  <a:tcPr marL="93518" marR="93518" marT="46760" marB="46760"/>
                </a:tc>
                <a:tc>
                  <a:txBody>
                    <a:bodyPr/>
                    <a:lstStyle/>
                    <a:p>
                      <a:r>
                        <a:rPr lang="en-US" sz="2300" b="0">
                          <a:solidFill>
                            <a:schemeClr val="tx1"/>
                          </a:solidFill>
                          <a:latin typeface="Arial Narrow" panose="020B0606020202030204" pitchFamily="34" charset="0"/>
                        </a:rPr>
                        <a:t>Early Child Development Index</a:t>
                      </a:r>
                      <a:endParaRPr lang="en-GB" sz="2300" b="0">
                        <a:solidFill>
                          <a:schemeClr val="tx1"/>
                        </a:solidFill>
                        <a:latin typeface="Arial Narrow" panose="020B0606020202030204" pitchFamily="34" charset="0"/>
                      </a:endParaRPr>
                    </a:p>
                  </a:txBody>
                  <a:tcPr marL="93518" marR="93518" marT="46760" marB="46760"/>
                </a:tc>
                <a:tc>
                  <a:txBody>
                    <a:bodyPr/>
                    <a:lstStyle/>
                    <a:p>
                      <a:r>
                        <a:rPr lang="en-US" sz="2300" b="0">
                          <a:solidFill>
                            <a:schemeClr val="tx1"/>
                          </a:solidFill>
                          <a:latin typeface="Arial Narrow" panose="020B0606020202030204" pitchFamily="34" charset="0"/>
                        </a:rPr>
                        <a:t>Malawi Development Assessment Tool</a:t>
                      </a:r>
                      <a:endParaRPr lang="en-GB" sz="2300" b="0">
                        <a:solidFill>
                          <a:schemeClr val="tx1"/>
                        </a:solidFill>
                        <a:latin typeface="Arial Narrow" panose="020B0606020202030204" pitchFamily="34" charset="0"/>
                      </a:endParaRPr>
                    </a:p>
                  </a:txBody>
                  <a:tcPr marL="93518" marR="93518" marT="46760" marB="46760"/>
                </a:tc>
                <a:extLst>
                  <a:ext uri="{0D108BD9-81ED-4DB2-BD59-A6C34878D82A}">
                    <a16:rowId xmlns:a16="http://schemas.microsoft.com/office/drawing/2014/main" val="3017903919"/>
                  </a:ext>
                </a:extLst>
              </a:tr>
              <a:tr h="1278167">
                <a:tc>
                  <a:txBody>
                    <a:bodyPr/>
                    <a:lstStyle/>
                    <a:p>
                      <a:r>
                        <a:rPr lang="en-US" sz="2900" b="1">
                          <a:solidFill>
                            <a:srgbClr val="2AA5A5"/>
                          </a:solidFill>
                          <a:latin typeface="Arial Narrow" panose="020B0606020202030204" pitchFamily="34" charset="0"/>
                        </a:rPr>
                        <a:t>6-11</a:t>
                      </a:r>
                      <a:endParaRPr lang="en-GB" sz="2900" b="1">
                        <a:solidFill>
                          <a:srgbClr val="2AA5A5"/>
                        </a:solidFill>
                        <a:latin typeface="Arial Narrow" panose="020B0606020202030204" pitchFamily="34" charset="0"/>
                      </a:endParaRPr>
                    </a:p>
                  </a:txBody>
                  <a:tcPr marL="93518" marR="93518" marT="46760" marB="46760"/>
                </a:tc>
                <a:tc>
                  <a:txBody>
                    <a:bodyPr/>
                    <a:lstStyle/>
                    <a:p>
                      <a:r>
                        <a:rPr lang="en-US" sz="2300" b="0">
                          <a:solidFill>
                            <a:schemeClr val="tx1"/>
                          </a:solidFill>
                          <a:latin typeface="Arial Narrow" panose="020B0606020202030204" pitchFamily="34" charset="0"/>
                        </a:rPr>
                        <a:t>Impairment Rating Scale</a:t>
                      </a:r>
                      <a:endParaRPr lang="en-GB" sz="2300" b="0">
                        <a:solidFill>
                          <a:schemeClr val="tx1"/>
                        </a:solidFill>
                        <a:latin typeface="Arial Narrow" panose="020B0606020202030204" pitchFamily="34" charset="0"/>
                      </a:endParaRPr>
                    </a:p>
                  </a:txBody>
                  <a:tcPr marL="93518" marR="93518" marT="46760" marB="46760"/>
                </a:tc>
                <a:tc>
                  <a:txBody>
                    <a:bodyPr/>
                    <a:lstStyle/>
                    <a:p>
                      <a:r>
                        <a:rPr lang="en-GB" sz="2300" b="0" u="none" strike="noStrike" cap="none" baseline="0">
                          <a:solidFill>
                            <a:schemeClr val="tx1"/>
                          </a:solidFill>
                          <a:latin typeface="Arial Narrow" panose="020B0606020202030204" pitchFamily="34" charset="0"/>
                          <a:sym typeface="Arial"/>
                        </a:rPr>
                        <a:t>Stirling Children’s</a:t>
                      </a:r>
                    </a:p>
                    <a:p>
                      <a:r>
                        <a:rPr lang="en-GB" sz="2300" b="0" u="none" strike="noStrike" cap="none" baseline="0">
                          <a:solidFill>
                            <a:schemeClr val="tx1"/>
                          </a:solidFill>
                          <a:latin typeface="Arial Narrow" panose="020B0606020202030204" pitchFamily="34" charset="0"/>
                          <a:sym typeface="Arial"/>
                        </a:rPr>
                        <a:t>Wellbeing Scale (SCWBS)</a:t>
                      </a:r>
                      <a:endParaRPr lang="en-GB" sz="2300" b="0">
                        <a:solidFill>
                          <a:schemeClr val="tx1"/>
                        </a:solidFill>
                        <a:latin typeface="Arial Narrow" panose="020B0606020202030204" pitchFamily="34" charset="0"/>
                      </a:endParaRPr>
                    </a:p>
                  </a:txBody>
                  <a:tcPr marL="93518" marR="93518" marT="46760" marB="46760"/>
                </a:tc>
                <a:tc>
                  <a:txBody>
                    <a:bodyPr/>
                    <a:lstStyle/>
                    <a:p>
                      <a:r>
                        <a:rPr lang="en-US" sz="2300" b="0">
                          <a:solidFill>
                            <a:schemeClr val="tx1"/>
                          </a:solidFill>
                          <a:latin typeface="Arial Narrow" panose="020B0606020202030204" pitchFamily="34" charset="0"/>
                        </a:rPr>
                        <a:t>Child Psychosocial Distress Screener</a:t>
                      </a:r>
                      <a:endParaRPr lang="en-GB" sz="2300" b="0">
                        <a:solidFill>
                          <a:schemeClr val="tx1"/>
                        </a:solidFill>
                        <a:latin typeface="Arial Narrow" panose="020B0606020202030204" pitchFamily="34" charset="0"/>
                      </a:endParaRPr>
                    </a:p>
                  </a:txBody>
                  <a:tcPr marL="93518" marR="93518" marT="46760" marB="46760"/>
                </a:tc>
                <a:tc>
                  <a:txBody>
                    <a:bodyPr/>
                    <a:lstStyle/>
                    <a:p>
                      <a:r>
                        <a:rPr lang="en-US" sz="2300" b="0">
                          <a:solidFill>
                            <a:schemeClr val="tx1"/>
                          </a:solidFill>
                          <a:latin typeface="Arial Narrow" panose="020B0606020202030204" pitchFamily="34" charset="0"/>
                        </a:rPr>
                        <a:t>Child Hope Scale</a:t>
                      </a:r>
                      <a:endParaRPr lang="en-GB" sz="2300" b="0">
                        <a:solidFill>
                          <a:schemeClr val="tx1"/>
                        </a:solidFill>
                        <a:latin typeface="Arial Narrow" panose="020B0606020202030204" pitchFamily="34" charset="0"/>
                      </a:endParaRPr>
                    </a:p>
                  </a:txBody>
                  <a:tcPr marL="93518" marR="93518" marT="46760" marB="46760"/>
                </a:tc>
                <a:tc>
                  <a:txBody>
                    <a:bodyPr/>
                    <a:lstStyle/>
                    <a:p>
                      <a:r>
                        <a:rPr lang="en-US" sz="2300" b="0">
                          <a:solidFill>
                            <a:schemeClr val="tx1"/>
                          </a:solidFill>
                          <a:latin typeface="Arial Narrow" panose="020B0606020202030204" pitchFamily="34" charset="0"/>
                        </a:rPr>
                        <a:t>Strengths and Difficulties Questionnaire</a:t>
                      </a:r>
                      <a:endParaRPr lang="en-GB" sz="2300" b="0">
                        <a:solidFill>
                          <a:schemeClr val="tx1"/>
                        </a:solidFill>
                        <a:latin typeface="Arial Narrow" panose="020B0606020202030204" pitchFamily="34" charset="0"/>
                      </a:endParaRPr>
                    </a:p>
                  </a:txBody>
                  <a:tcPr marL="93518" marR="93518" marT="46760" marB="46760"/>
                </a:tc>
                <a:tc>
                  <a:txBody>
                    <a:bodyPr/>
                    <a:lstStyle/>
                    <a:p>
                      <a:r>
                        <a:rPr lang="en-GB" sz="2300" b="0" u="none" strike="noStrike" cap="none" baseline="0">
                          <a:solidFill>
                            <a:schemeClr val="tx1"/>
                          </a:solidFill>
                          <a:latin typeface="Arial Narrow" panose="020B0606020202030204" pitchFamily="34" charset="0"/>
                          <a:sym typeface="Arial"/>
                        </a:rPr>
                        <a:t>Social Connectedness Scale – Revised (SCS-R)</a:t>
                      </a:r>
                      <a:endParaRPr lang="en-GB" sz="2300" b="0">
                        <a:solidFill>
                          <a:schemeClr val="tx1"/>
                        </a:solidFill>
                        <a:latin typeface="Arial Narrow" panose="020B0606020202030204" pitchFamily="34" charset="0"/>
                      </a:endParaRPr>
                    </a:p>
                  </a:txBody>
                  <a:tcPr marL="93518" marR="93518" marT="46760" marB="46760"/>
                </a:tc>
                <a:extLst>
                  <a:ext uri="{0D108BD9-81ED-4DB2-BD59-A6C34878D82A}">
                    <a16:rowId xmlns:a16="http://schemas.microsoft.com/office/drawing/2014/main" val="4023651790"/>
                  </a:ext>
                </a:extLst>
              </a:tr>
              <a:tr h="1262946">
                <a:tc>
                  <a:txBody>
                    <a:bodyPr/>
                    <a:lstStyle/>
                    <a:p>
                      <a:r>
                        <a:rPr lang="en-US" sz="2900" b="1">
                          <a:solidFill>
                            <a:srgbClr val="2AA5A5"/>
                          </a:solidFill>
                          <a:latin typeface="Arial Narrow" panose="020B0606020202030204" pitchFamily="34" charset="0"/>
                        </a:rPr>
                        <a:t>12-17</a:t>
                      </a:r>
                      <a:endParaRPr lang="en-GB" sz="2900" b="1">
                        <a:solidFill>
                          <a:srgbClr val="2AA5A5"/>
                        </a:solidFill>
                        <a:latin typeface="Arial Narrow" panose="020B0606020202030204" pitchFamily="34" charset="0"/>
                      </a:endParaRPr>
                    </a:p>
                  </a:txBody>
                  <a:tcPr marL="93518" marR="93518" marT="46760" marB="46760"/>
                </a:tc>
                <a:tc>
                  <a:txBody>
                    <a:bodyPr/>
                    <a:lstStyle/>
                    <a:p>
                      <a:r>
                        <a:rPr lang="en-US" sz="2300" b="0">
                          <a:solidFill>
                            <a:schemeClr val="tx1"/>
                          </a:solidFill>
                          <a:latin typeface="Arial Narrow" panose="020B0606020202030204" pitchFamily="34" charset="0"/>
                        </a:rPr>
                        <a:t>Impairment Rating Scale</a:t>
                      </a:r>
                      <a:endParaRPr lang="en-GB" sz="2300" b="0">
                        <a:solidFill>
                          <a:schemeClr val="tx1"/>
                        </a:solidFill>
                        <a:latin typeface="Arial Narrow" panose="020B0606020202030204" pitchFamily="34" charset="0"/>
                      </a:endParaRPr>
                    </a:p>
                  </a:txBody>
                  <a:tcPr marL="93518" marR="93518" marT="46760" marB="46760"/>
                </a:tc>
                <a:tc>
                  <a:txBody>
                    <a:bodyPr/>
                    <a:lstStyle/>
                    <a:p>
                      <a:r>
                        <a:rPr lang="en-US" sz="2300" b="0">
                          <a:solidFill>
                            <a:schemeClr val="tx1"/>
                          </a:solidFill>
                          <a:latin typeface="Arial Narrow" panose="020B0606020202030204" pitchFamily="34" charset="0"/>
                        </a:rPr>
                        <a:t>Warwick-Edinburg Mental Well-Being scale</a:t>
                      </a:r>
                      <a:endParaRPr lang="en-GB" sz="2300" b="0">
                        <a:solidFill>
                          <a:schemeClr val="tx1"/>
                        </a:solidFill>
                        <a:latin typeface="Arial Narrow" panose="020B0606020202030204" pitchFamily="34" charset="0"/>
                      </a:endParaRPr>
                    </a:p>
                  </a:txBody>
                  <a:tcPr marL="93518" marR="93518" marT="46760" marB="46760"/>
                </a:tc>
                <a:tc>
                  <a:txBody>
                    <a:bodyPr/>
                    <a:lstStyle/>
                    <a:p>
                      <a:r>
                        <a:rPr lang="en-GB" sz="2300" b="0" u="none" strike="noStrike" cap="none" baseline="0">
                          <a:solidFill>
                            <a:schemeClr val="tx1"/>
                          </a:solidFill>
                          <a:latin typeface="Arial Narrow" panose="020B0606020202030204" pitchFamily="34" charset="0"/>
                          <a:sym typeface="Arial"/>
                        </a:rPr>
                        <a:t>Child Psychosocial Distress</a:t>
                      </a:r>
                    </a:p>
                    <a:p>
                      <a:r>
                        <a:rPr lang="en-GB" sz="2300" b="0" u="none" strike="noStrike" cap="none" baseline="0">
                          <a:solidFill>
                            <a:schemeClr val="tx1"/>
                          </a:solidFill>
                          <a:latin typeface="Arial Narrow" panose="020B0606020202030204" pitchFamily="34" charset="0"/>
                          <a:sym typeface="Arial"/>
                        </a:rPr>
                        <a:t>Screener (CPDS)</a:t>
                      </a:r>
                      <a:endParaRPr lang="en-GB" sz="2300" b="0">
                        <a:solidFill>
                          <a:schemeClr val="tx1"/>
                        </a:solidFill>
                        <a:latin typeface="Arial Narrow" panose="020B0606020202030204" pitchFamily="34" charset="0"/>
                      </a:endParaRPr>
                    </a:p>
                  </a:txBody>
                  <a:tcPr marL="93518" marR="93518" marT="46760" marB="46760"/>
                </a:tc>
                <a:tc>
                  <a:txBody>
                    <a:bodyPr/>
                    <a:lstStyle/>
                    <a:p>
                      <a:r>
                        <a:rPr lang="en-US" sz="2300" b="0">
                          <a:solidFill>
                            <a:schemeClr val="tx1"/>
                          </a:solidFill>
                          <a:latin typeface="Arial Narrow" panose="020B0606020202030204" pitchFamily="34" charset="0"/>
                        </a:rPr>
                        <a:t>IFRC-PIA Resilience Questionnaire</a:t>
                      </a:r>
                      <a:endParaRPr lang="en-GB" sz="2300" b="0">
                        <a:solidFill>
                          <a:schemeClr val="tx1"/>
                        </a:solidFill>
                        <a:latin typeface="Arial Narrow" panose="020B0606020202030204" pitchFamily="34" charset="0"/>
                      </a:endParaRPr>
                    </a:p>
                  </a:txBody>
                  <a:tcPr marL="93518" marR="93518" marT="46760" marB="46760"/>
                </a:tc>
                <a:tc>
                  <a:txBody>
                    <a:bodyPr/>
                    <a:lstStyle/>
                    <a:p>
                      <a:r>
                        <a:rPr lang="en-US" sz="2300" b="0">
                          <a:solidFill>
                            <a:schemeClr val="tx1"/>
                          </a:solidFill>
                          <a:latin typeface="Arial Narrow" panose="020B0606020202030204" pitchFamily="34" charset="0"/>
                        </a:rPr>
                        <a:t>Focus group discussions</a:t>
                      </a:r>
                      <a:endParaRPr lang="en-GB" sz="2300" b="0">
                        <a:solidFill>
                          <a:schemeClr val="tx1"/>
                        </a:solidFill>
                        <a:latin typeface="Arial Narrow" panose="020B0606020202030204" pitchFamily="34" charset="0"/>
                      </a:endParaRPr>
                    </a:p>
                  </a:txBody>
                  <a:tcPr marL="93518" marR="93518" marT="46760" marB="46760"/>
                </a:tc>
                <a:tc>
                  <a:txBody>
                    <a:bodyPr/>
                    <a:lstStyle/>
                    <a:p>
                      <a:r>
                        <a:rPr lang="en-US" sz="2300" b="0">
                          <a:solidFill>
                            <a:schemeClr val="tx1"/>
                          </a:solidFill>
                          <a:latin typeface="Arial Narrow" panose="020B0606020202030204" pitchFamily="34" charset="0"/>
                        </a:rPr>
                        <a:t>Social Mapping</a:t>
                      </a:r>
                      <a:endParaRPr lang="en-GB" sz="2300" b="0">
                        <a:solidFill>
                          <a:schemeClr val="tx1"/>
                        </a:solidFill>
                        <a:latin typeface="Arial Narrow" panose="020B0606020202030204" pitchFamily="34" charset="0"/>
                      </a:endParaRPr>
                    </a:p>
                  </a:txBody>
                  <a:tcPr marL="93518" marR="93518" marT="46760" marB="46760"/>
                </a:tc>
                <a:extLst>
                  <a:ext uri="{0D108BD9-81ED-4DB2-BD59-A6C34878D82A}">
                    <a16:rowId xmlns:a16="http://schemas.microsoft.com/office/drawing/2014/main" val="723970420"/>
                  </a:ext>
                </a:extLst>
              </a:tr>
              <a:tr h="1474808">
                <a:tc>
                  <a:txBody>
                    <a:bodyPr/>
                    <a:lstStyle/>
                    <a:p>
                      <a:r>
                        <a:rPr lang="en-US" sz="2900" b="1">
                          <a:solidFill>
                            <a:srgbClr val="2AA5A5"/>
                          </a:solidFill>
                          <a:latin typeface="Arial Narrow" panose="020B0606020202030204" pitchFamily="34" charset="0"/>
                        </a:rPr>
                        <a:t>18-25</a:t>
                      </a:r>
                    </a:p>
                    <a:p>
                      <a:r>
                        <a:rPr lang="en-US" sz="2900" b="1">
                          <a:solidFill>
                            <a:srgbClr val="2AA5A5"/>
                          </a:solidFill>
                          <a:latin typeface="Arial Narrow" panose="020B0606020202030204" pitchFamily="34" charset="0"/>
                        </a:rPr>
                        <a:t>26-59</a:t>
                      </a:r>
                    </a:p>
                    <a:p>
                      <a:r>
                        <a:rPr lang="en-US" sz="2900" b="1">
                          <a:solidFill>
                            <a:srgbClr val="2AA5A5"/>
                          </a:solidFill>
                          <a:latin typeface="Arial Narrow" panose="020B0606020202030204" pitchFamily="34" charset="0"/>
                        </a:rPr>
                        <a:t>60+</a:t>
                      </a:r>
                      <a:endParaRPr lang="en-GB" sz="2900" b="1">
                        <a:solidFill>
                          <a:srgbClr val="2AA5A5"/>
                        </a:solidFill>
                        <a:latin typeface="Arial Narrow" panose="020B0606020202030204" pitchFamily="34" charset="0"/>
                      </a:endParaRPr>
                    </a:p>
                  </a:txBody>
                  <a:tcPr marL="93518" marR="93518" marT="46760" marB="46760"/>
                </a:tc>
                <a:tc>
                  <a:txBody>
                    <a:bodyPr/>
                    <a:lstStyle/>
                    <a:p>
                      <a:r>
                        <a:rPr lang="en-US" sz="2300" b="0">
                          <a:solidFill>
                            <a:schemeClr val="tx1"/>
                          </a:solidFill>
                          <a:latin typeface="Arial Narrow" panose="020B0606020202030204" pitchFamily="34" charset="0"/>
                        </a:rPr>
                        <a:t>Most Significant Change</a:t>
                      </a:r>
                      <a:endParaRPr lang="en-GB" sz="2300" b="0">
                        <a:solidFill>
                          <a:schemeClr val="tx1"/>
                        </a:solidFill>
                        <a:latin typeface="Arial Narrow" panose="020B0606020202030204" pitchFamily="34" charset="0"/>
                      </a:endParaRPr>
                    </a:p>
                  </a:txBody>
                  <a:tcPr marL="93518" marR="93518" marT="46760" marB="46760"/>
                </a:tc>
                <a:tc>
                  <a:txBody>
                    <a:bodyPr/>
                    <a:lstStyle/>
                    <a:p>
                      <a:r>
                        <a:rPr lang="en-US" sz="2300" b="0">
                          <a:solidFill>
                            <a:schemeClr val="tx1"/>
                          </a:solidFill>
                          <a:latin typeface="Arial Narrow" panose="020B0606020202030204" pitchFamily="34" charset="0"/>
                        </a:rPr>
                        <a:t>WHO Five Well-Being Index</a:t>
                      </a:r>
                      <a:endParaRPr lang="en-GB" sz="2300" b="0">
                        <a:solidFill>
                          <a:schemeClr val="tx1"/>
                        </a:solidFill>
                        <a:latin typeface="Arial Narrow" panose="020B0606020202030204" pitchFamily="34" charset="0"/>
                      </a:endParaRPr>
                    </a:p>
                  </a:txBody>
                  <a:tcPr marL="93518" marR="93518" marT="46760" marB="46760"/>
                </a:tc>
                <a:tc>
                  <a:txBody>
                    <a:bodyPr/>
                    <a:lstStyle/>
                    <a:p>
                      <a:r>
                        <a:rPr lang="en-US" sz="2300" b="0">
                          <a:solidFill>
                            <a:schemeClr val="tx1"/>
                          </a:solidFill>
                          <a:latin typeface="Arial Narrow" panose="020B0606020202030204" pitchFamily="34" charset="0"/>
                        </a:rPr>
                        <a:t>Patient Health Questionnaire (PHQ-9)</a:t>
                      </a:r>
                      <a:endParaRPr lang="en-GB" sz="2300" b="0">
                        <a:solidFill>
                          <a:schemeClr val="tx1"/>
                        </a:solidFill>
                        <a:latin typeface="Arial Narrow" panose="020B0606020202030204" pitchFamily="34" charset="0"/>
                      </a:endParaRPr>
                    </a:p>
                  </a:txBody>
                  <a:tcPr marL="93518" marR="93518" marT="46760" marB="46760"/>
                </a:tc>
                <a:tc>
                  <a:txBody>
                    <a:bodyPr/>
                    <a:lstStyle/>
                    <a:p>
                      <a:r>
                        <a:rPr lang="en-US" sz="2300" b="0">
                          <a:solidFill>
                            <a:schemeClr val="tx1"/>
                          </a:solidFill>
                          <a:latin typeface="Arial Narrow" panose="020B0606020202030204" pitchFamily="34" charset="0"/>
                        </a:rPr>
                        <a:t>Storytelling </a:t>
                      </a:r>
                      <a:endParaRPr lang="en-GB" sz="2300" b="0">
                        <a:solidFill>
                          <a:schemeClr val="tx1"/>
                        </a:solidFill>
                        <a:latin typeface="Arial Narrow" panose="020B0606020202030204" pitchFamily="34" charset="0"/>
                      </a:endParaRPr>
                    </a:p>
                  </a:txBody>
                  <a:tcPr marL="93518" marR="93518" marT="46760" marB="46760"/>
                </a:tc>
                <a:tc>
                  <a:txBody>
                    <a:bodyPr/>
                    <a:lstStyle/>
                    <a:p>
                      <a:r>
                        <a:rPr lang="en-US" sz="2300" b="0">
                          <a:solidFill>
                            <a:schemeClr val="tx1"/>
                          </a:solidFill>
                          <a:latin typeface="Arial Narrow" panose="020B0606020202030204" pitchFamily="34" charset="0"/>
                        </a:rPr>
                        <a:t>Reported and Intended </a:t>
                      </a:r>
                      <a:r>
                        <a:rPr lang="en-US" sz="2300" b="0" err="1">
                          <a:solidFill>
                            <a:schemeClr val="tx1"/>
                          </a:solidFill>
                          <a:latin typeface="Arial Narrow" panose="020B0606020202030204" pitchFamily="34" charset="0"/>
                        </a:rPr>
                        <a:t>Behaviour</a:t>
                      </a:r>
                      <a:r>
                        <a:rPr lang="en-US" sz="2300" b="0">
                          <a:solidFill>
                            <a:schemeClr val="tx1"/>
                          </a:solidFill>
                          <a:latin typeface="Arial Narrow" panose="020B0606020202030204" pitchFamily="34" charset="0"/>
                        </a:rPr>
                        <a:t> Scale (RIBS)</a:t>
                      </a:r>
                      <a:endParaRPr lang="en-GB" sz="2300" b="0">
                        <a:solidFill>
                          <a:schemeClr val="tx1"/>
                        </a:solidFill>
                        <a:latin typeface="Arial Narrow" panose="020B0606020202030204" pitchFamily="34" charset="0"/>
                      </a:endParaRPr>
                    </a:p>
                  </a:txBody>
                  <a:tcPr marL="93518" marR="93518" marT="46760" marB="46760"/>
                </a:tc>
                <a:tc>
                  <a:txBody>
                    <a:bodyPr/>
                    <a:lstStyle/>
                    <a:p>
                      <a:r>
                        <a:rPr lang="en-US" sz="2300" b="0">
                          <a:solidFill>
                            <a:schemeClr val="tx1"/>
                          </a:solidFill>
                          <a:latin typeface="Arial Narrow" panose="020B0606020202030204" pitchFamily="34" charset="0"/>
                        </a:rPr>
                        <a:t>Neighborhood Cohesion Instrument (NCI)</a:t>
                      </a:r>
                      <a:endParaRPr lang="en-GB" sz="2300" b="0">
                        <a:solidFill>
                          <a:schemeClr val="tx1"/>
                        </a:solidFill>
                        <a:latin typeface="Arial Narrow" panose="020B0606020202030204" pitchFamily="34" charset="0"/>
                      </a:endParaRPr>
                    </a:p>
                  </a:txBody>
                  <a:tcPr marL="93518" marR="93518" marT="46760" marB="46760"/>
                </a:tc>
                <a:extLst>
                  <a:ext uri="{0D108BD9-81ED-4DB2-BD59-A6C34878D82A}">
                    <a16:rowId xmlns:a16="http://schemas.microsoft.com/office/drawing/2014/main" val="3601357109"/>
                  </a:ext>
                </a:extLst>
              </a:tr>
            </a:tbl>
          </a:graphicData>
        </a:graphic>
      </p:graphicFrame>
    </p:spTree>
    <p:extLst>
      <p:ext uri="{BB962C8B-B14F-4D97-AF65-F5344CB8AC3E}">
        <p14:creationId xmlns:p14="http://schemas.microsoft.com/office/powerpoint/2010/main" val="25895560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400175" y="1584325"/>
            <a:ext cx="15487650" cy="1071193"/>
          </a:xfrm>
        </p:spPr>
        <p:txBody>
          <a:bodyPr>
            <a:normAutofit/>
          </a:bodyPr>
          <a:lstStyle/>
          <a:p>
            <a:r>
              <a:rPr lang="da-DK" sz="6000" b="1"/>
              <a:t>M&amp;E – </a:t>
            </a:r>
            <a:r>
              <a:rPr lang="da-DK" sz="6000" b="1" err="1"/>
              <a:t>Barriers</a:t>
            </a:r>
            <a:r>
              <a:rPr lang="da-DK" sz="6000" b="1"/>
              <a:t> and </a:t>
            </a:r>
            <a:r>
              <a:rPr lang="da-DK" sz="6000" b="1" err="1"/>
              <a:t>strengths</a:t>
            </a:r>
            <a:endParaRPr lang="en-GB" sz="6000" b="1"/>
          </a:p>
        </p:txBody>
      </p:sp>
      <p:sp>
        <p:nvSpPr>
          <p:cNvPr id="3" name="Content Placeholder 2">
            <a:extLst>
              <a:ext uri="{FF2B5EF4-FFF2-40B4-BE49-F238E27FC236}">
                <a16:creationId xmlns:a16="http://schemas.microsoft.com/office/drawing/2014/main" id="{24B7ABCF-8206-47A8-837A-051FE1BA4BAD}"/>
              </a:ext>
            </a:extLst>
          </p:cNvPr>
          <p:cNvSpPr>
            <a:spLocks noGrp="1"/>
          </p:cNvSpPr>
          <p:nvPr>
            <p:ph idx="1"/>
          </p:nvPr>
        </p:nvSpPr>
        <p:spPr>
          <a:xfrm>
            <a:off x="1400175" y="2909888"/>
            <a:ext cx="15487650" cy="6457785"/>
          </a:xfrm>
        </p:spPr>
        <p:txBody>
          <a:bodyPr>
            <a:normAutofit/>
          </a:bodyPr>
          <a:lstStyle/>
          <a:p>
            <a:pPr>
              <a:lnSpc>
                <a:spcPct val="100000"/>
              </a:lnSpc>
            </a:pPr>
            <a:r>
              <a:rPr lang="en-US" sz="4000"/>
              <a:t>Place yourself in two rows, facing a person from the row opposite yourself</a:t>
            </a:r>
          </a:p>
          <a:p>
            <a:pPr lvl="0">
              <a:lnSpc>
                <a:spcPct val="100000"/>
              </a:lnSpc>
            </a:pPr>
            <a:r>
              <a:rPr lang="en-GB" sz="4000"/>
              <a:t>Imagine you are in the project team who is setting up a psychosocial support intervention. </a:t>
            </a:r>
          </a:p>
          <a:p>
            <a:pPr lvl="0">
              <a:lnSpc>
                <a:spcPct val="100000"/>
              </a:lnSpc>
            </a:pPr>
            <a:r>
              <a:rPr lang="en-GB" sz="4000"/>
              <a:t>You will either be an advocate for M&amp;E in psychosocial interventions or you will be a project team member who only focuses on all the challenges related to M&amp;E. </a:t>
            </a:r>
            <a:endParaRPr lang="da-DK" sz="4000"/>
          </a:p>
        </p:txBody>
      </p:sp>
    </p:spTree>
    <p:extLst>
      <p:ext uri="{BB962C8B-B14F-4D97-AF65-F5344CB8AC3E}">
        <p14:creationId xmlns:p14="http://schemas.microsoft.com/office/powerpoint/2010/main" val="175741465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939CC1CF-5C6A-CD41-9C79-7D5D0C3AE490}"/>
              </a:ext>
            </a:extLst>
          </p:cNvPr>
          <p:cNvSpPr/>
          <p:nvPr/>
        </p:nvSpPr>
        <p:spPr>
          <a:xfrm>
            <a:off x="9379849" y="794"/>
            <a:ext cx="7753256" cy="10287000"/>
          </a:xfrm>
          <a:prstGeom prst="rect">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4" name="Date Placeholder 3">
            <a:extLst>
              <a:ext uri="{FF2B5EF4-FFF2-40B4-BE49-F238E27FC236}">
                <a16:creationId xmlns:a16="http://schemas.microsoft.com/office/drawing/2014/main" id="{07FEC79F-5EE6-264A-B55F-9156241874F2}"/>
              </a:ext>
            </a:extLst>
          </p:cNvPr>
          <p:cNvSpPr>
            <a:spLocks noGrp="1"/>
          </p:cNvSpPr>
          <p:nvPr>
            <p:ph type="dt" sz="half" idx="10"/>
          </p:nvPr>
        </p:nvSpPr>
        <p:spPr>
          <a:xfrm>
            <a:off x="720001" y="9818317"/>
            <a:ext cx="1185002" cy="270000"/>
          </a:xfrm>
        </p:spPr>
        <p:txBody>
          <a:bodyPr/>
          <a:lstStyle/>
          <a:p>
            <a:pPr defTabSz="685800" eaLnBrk="1" fontAlgn="auto" hangingPunct="1">
              <a:spcBef>
                <a:spcPts val="0"/>
              </a:spcBef>
              <a:spcAft>
                <a:spcPts val="0"/>
              </a:spcAft>
            </a:pPr>
            <a:fld id="{DCD9F9BF-D269-4020-816F-460E917B7A74}" type="datetime1">
              <a:rPr lang="en-GB">
                <a:solidFill>
                  <a:prstClr val="black"/>
                </a:solidFill>
                <a:latin typeface="Arial"/>
              </a:rPr>
              <a:pPr defTabSz="685800" eaLnBrk="1" fontAlgn="auto" hangingPunct="1">
                <a:spcBef>
                  <a:spcPts val="0"/>
                </a:spcBef>
                <a:spcAft>
                  <a:spcPts val="0"/>
                </a:spcAft>
              </a:pPr>
              <a:t>27/02/2023</a:t>
            </a:fld>
            <a:endParaRPr lang="en-GB">
              <a:solidFill>
                <a:prstClr val="black"/>
              </a:solidFill>
              <a:latin typeface="Arial"/>
            </a:endParaRPr>
          </a:p>
        </p:txBody>
      </p:sp>
      <p:sp>
        <p:nvSpPr>
          <p:cNvPr id="5" name="Footer Placeholder 4">
            <a:extLst>
              <a:ext uri="{FF2B5EF4-FFF2-40B4-BE49-F238E27FC236}">
                <a16:creationId xmlns:a16="http://schemas.microsoft.com/office/drawing/2014/main" id="{30241E02-8F72-984E-9CD2-7E7F13411700}"/>
              </a:ext>
            </a:extLst>
          </p:cNvPr>
          <p:cNvSpPr>
            <a:spLocks noGrp="1"/>
          </p:cNvSpPr>
          <p:nvPr>
            <p:ph type="ftr" sz="quarter" idx="11"/>
          </p:nvPr>
        </p:nvSpPr>
        <p:spPr>
          <a:xfrm>
            <a:off x="1759929" y="9807230"/>
            <a:ext cx="8720205" cy="270000"/>
          </a:xfrm>
        </p:spPr>
        <p:txBody>
          <a:bodyPr/>
          <a:lstStyle/>
          <a:p>
            <a:pPr defTabSz="685800" eaLnBrk="1" fontAlgn="auto" hangingPunct="1">
              <a:spcBef>
                <a:spcPts val="0"/>
              </a:spcBef>
              <a:spcAft>
                <a:spcPts val="0"/>
              </a:spcAft>
            </a:pPr>
            <a:r>
              <a:rPr lang="en-GB">
                <a:solidFill>
                  <a:prstClr val="black"/>
                </a:solidFill>
                <a:latin typeface="Arial"/>
              </a:rPr>
              <a:t>|     The Common Monitoring and Evaluation Framework for MHPSS in Emergency Settings </a:t>
            </a:r>
          </a:p>
        </p:txBody>
      </p:sp>
      <p:sp>
        <p:nvSpPr>
          <p:cNvPr id="6" name="Slide Number Placeholder 5">
            <a:extLst>
              <a:ext uri="{FF2B5EF4-FFF2-40B4-BE49-F238E27FC236}">
                <a16:creationId xmlns:a16="http://schemas.microsoft.com/office/drawing/2014/main" id="{3E93A08E-6113-0E40-8485-AAD3F43370A9}"/>
              </a:ext>
            </a:extLst>
          </p:cNvPr>
          <p:cNvSpPr>
            <a:spLocks noGrp="1"/>
          </p:cNvSpPr>
          <p:nvPr>
            <p:ph type="sldNum" sz="quarter" idx="12"/>
          </p:nvPr>
        </p:nvSpPr>
        <p:spPr>
          <a:xfrm>
            <a:off x="17133104" y="9807230"/>
            <a:ext cx="434897" cy="270000"/>
          </a:xfrm>
        </p:spPr>
        <p:txBody>
          <a:bodyPr/>
          <a:lstStyle/>
          <a:p>
            <a:pPr defTabSz="685800" eaLnBrk="1" fontAlgn="auto" hangingPunct="1">
              <a:spcBef>
                <a:spcPts val="0"/>
              </a:spcBef>
              <a:spcAft>
                <a:spcPts val="0"/>
              </a:spcAft>
            </a:pPr>
            <a:fld id="{A74CE0EA-F3B5-4684-BA10-C594598FDB9C}" type="slidenum">
              <a:rPr lang="en-GB">
                <a:solidFill>
                  <a:prstClr val="black"/>
                </a:solidFill>
                <a:latin typeface="Arial"/>
              </a:rPr>
              <a:pPr defTabSz="685800" eaLnBrk="1" fontAlgn="auto" hangingPunct="1">
                <a:spcBef>
                  <a:spcPts val="0"/>
                </a:spcBef>
                <a:spcAft>
                  <a:spcPts val="0"/>
                </a:spcAft>
              </a:pPr>
              <a:t>60</a:t>
            </a:fld>
            <a:endParaRPr lang="en-GB">
              <a:solidFill>
                <a:prstClr val="black"/>
              </a:solidFill>
              <a:latin typeface="Arial"/>
            </a:endParaRPr>
          </a:p>
        </p:txBody>
      </p:sp>
      <p:pic>
        <p:nvPicPr>
          <p:cNvPr id="10" name="Picture 9">
            <a:extLst>
              <a:ext uri="{FF2B5EF4-FFF2-40B4-BE49-F238E27FC236}">
                <a16:creationId xmlns:a16="http://schemas.microsoft.com/office/drawing/2014/main" id="{57C58E64-E884-554E-9C37-412131692893}"/>
              </a:ext>
            </a:extLst>
          </p:cNvPr>
          <p:cNvPicPr>
            <a:picLocks noChangeAspect="1"/>
          </p:cNvPicPr>
          <p:nvPr/>
        </p:nvPicPr>
        <p:blipFill>
          <a:blip r:embed="rId3"/>
          <a:stretch>
            <a:fillRect/>
          </a:stretch>
        </p:blipFill>
        <p:spPr>
          <a:xfrm>
            <a:off x="720000" y="2971444"/>
            <a:ext cx="7909590" cy="6443513"/>
          </a:xfrm>
          <a:prstGeom prst="rect">
            <a:avLst/>
          </a:prstGeom>
        </p:spPr>
      </p:pic>
      <p:sp>
        <p:nvSpPr>
          <p:cNvPr id="2" name="TextBox 1">
            <a:extLst>
              <a:ext uri="{FF2B5EF4-FFF2-40B4-BE49-F238E27FC236}">
                <a16:creationId xmlns:a16="http://schemas.microsoft.com/office/drawing/2014/main" id="{60C3FCEE-96F2-6845-BF6E-033C0B3ADF6E}"/>
              </a:ext>
            </a:extLst>
          </p:cNvPr>
          <p:cNvSpPr txBox="1"/>
          <p:nvPr/>
        </p:nvSpPr>
        <p:spPr>
          <a:xfrm>
            <a:off x="9741044" y="6640728"/>
            <a:ext cx="6770679" cy="1477328"/>
          </a:xfrm>
          <a:prstGeom prst="rect">
            <a:avLst/>
          </a:prstGeom>
          <a:noFill/>
        </p:spPr>
        <p:txBody>
          <a:bodyPr wrap="square" rtlCol="0">
            <a:spAutoFit/>
          </a:bodyPr>
          <a:lstStyle/>
          <a:p>
            <a:pPr defTabSz="685800" eaLnBrk="1" fontAlgn="auto" hangingPunct="1">
              <a:spcBef>
                <a:spcPts val="0"/>
              </a:spcBef>
              <a:spcAft>
                <a:spcPts val="0"/>
              </a:spcAft>
            </a:pPr>
            <a:r>
              <a:rPr lang="en-US" sz="3000">
                <a:solidFill>
                  <a:prstClr val="white"/>
                </a:solidFill>
                <a:latin typeface="Ebrima"/>
              </a:rPr>
              <a:t>Each </a:t>
            </a:r>
            <a:r>
              <a:rPr lang="en-US" sz="3000" err="1">
                <a:solidFill>
                  <a:prstClr val="white"/>
                </a:solidFill>
                <a:latin typeface="Ebrima"/>
              </a:rPr>
              <a:t>MoV</a:t>
            </a:r>
            <a:r>
              <a:rPr lang="en-US" sz="3000">
                <a:solidFill>
                  <a:prstClr val="white"/>
                </a:solidFill>
                <a:latin typeface="Ebrima"/>
              </a:rPr>
              <a:t> is linked to a one-pager </a:t>
            </a:r>
            <a:br>
              <a:rPr lang="en-US" sz="3000">
                <a:solidFill>
                  <a:prstClr val="white"/>
                </a:solidFill>
                <a:latin typeface="Ebrima"/>
              </a:rPr>
            </a:br>
            <a:r>
              <a:rPr lang="en-US" sz="3000">
                <a:solidFill>
                  <a:prstClr val="white"/>
                </a:solidFill>
                <a:latin typeface="Ebrima"/>
              </a:rPr>
              <a:t>(in Annexes) giving full details about</a:t>
            </a:r>
          </a:p>
          <a:p>
            <a:pPr defTabSz="685800" eaLnBrk="1" fontAlgn="auto" hangingPunct="1">
              <a:spcBef>
                <a:spcPts val="0"/>
              </a:spcBef>
              <a:spcAft>
                <a:spcPts val="0"/>
              </a:spcAft>
            </a:pPr>
            <a:r>
              <a:rPr lang="en-US" sz="3000">
                <a:solidFill>
                  <a:prstClr val="white"/>
                </a:solidFill>
                <a:latin typeface="Ebrima"/>
              </a:rPr>
              <a:t>the measure </a:t>
            </a:r>
          </a:p>
        </p:txBody>
      </p:sp>
      <p:pic>
        <p:nvPicPr>
          <p:cNvPr id="16" name="Picture 15">
            <a:extLst>
              <a:ext uri="{FF2B5EF4-FFF2-40B4-BE49-F238E27FC236}">
                <a16:creationId xmlns:a16="http://schemas.microsoft.com/office/drawing/2014/main" id="{86264233-D1BC-9B45-8F70-8B99834447EF}"/>
              </a:ext>
            </a:extLst>
          </p:cNvPr>
          <p:cNvPicPr>
            <a:picLocks noChangeAspect="1"/>
          </p:cNvPicPr>
          <p:nvPr/>
        </p:nvPicPr>
        <p:blipFill>
          <a:blip r:embed="rId4"/>
          <a:stretch>
            <a:fillRect/>
          </a:stretch>
        </p:blipFill>
        <p:spPr>
          <a:xfrm>
            <a:off x="9845172" y="2515216"/>
            <a:ext cx="2589240" cy="3513968"/>
          </a:xfrm>
          <a:prstGeom prst="rect">
            <a:avLst/>
          </a:prstGeom>
        </p:spPr>
      </p:pic>
      <p:pic>
        <p:nvPicPr>
          <p:cNvPr id="19" name="Picture 18">
            <a:extLst>
              <a:ext uri="{FF2B5EF4-FFF2-40B4-BE49-F238E27FC236}">
                <a16:creationId xmlns:a16="http://schemas.microsoft.com/office/drawing/2014/main" id="{20B455BA-E715-6F4F-A145-052FB957B9D0}"/>
              </a:ext>
            </a:extLst>
          </p:cNvPr>
          <p:cNvPicPr>
            <a:picLocks noChangeAspect="1"/>
          </p:cNvPicPr>
          <p:nvPr/>
        </p:nvPicPr>
        <p:blipFill>
          <a:blip r:embed="rId5"/>
          <a:stretch>
            <a:fillRect/>
          </a:stretch>
        </p:blipFill>
        <p:spPr>
          <a:xfrm>
            <a:off x="13376424" y="2636207"/>
            <a:ext cx="2873085" cy="3392976"/>
          </a:xfrm>
          <a:prstGeom prst="rect">
            <a:avLst/>
          </a:prstGeom>
        </p:spPr>
      </p:pic>
      <p:sp>
        <p:nvSpPr>
          <p:cNvPr id="24" name="Title 8">
            <a:extLst>
              <a:ext uri="{FF2B5EF4-FFF2-40B4-BE49-F238E27FC236}">
                <a16:creationId xmlns:a16="http://schemas.microsoft.com/office/drawing/2014/main" id="{FFA8E9E4-D0B0-1545-AD09-D066C0C2C939}"/>
              </a:ext>
            </a:extLst>
          </p:cNvPr>
          <p:cNvSpPr>
            <a:spLocks noGrp="1"/>
          </p:cNvSpPr>
          <p:nvPr>
            <p:ph type="title"/>
          </p:nvPr>
        </p:nvSpPr>
        <p:spPr>
          <a:xfrm>
            <a:off x="720001" y="778501"/>
            <a:ext cx="12020054" cy="1080000"/>
          </a:xfrm>
        </p:spPr>
        <p:txBody>
          <a:bodyPr anchor="t"/>
          <a:lstStyle/>
          <a:p>
            <a:r>
              <a:rPr lang="en-US" sz="4800">
                <a:solidFill>
                  <a:srgbClr val="272E67"/>
                </a:solidFill>
              </a:rPr>
              <a:t>QUANTITATIVE AND </a:t>
            </a:r>
            <a:br>
              <a:rPr lang="en-US" sz="4800">
                <a:solidFill>
                  <a:srgbClr val="272E67"/>
                </a:solidFill>
              </a:rPr>
            </a:br>
            <a:r>
              <a:rPr lang="en-US" sz="4800">
                <a:solidFill>
                  <a:srgbClr val="272E67"/>
                </a:solidFill>
              </a:rPr>
              <a:t>QUALITATIVE MEANS OF VERIFICATION: </a:t>
            </a:r>
            <a:r>
              <a:rPr lang="en-US" sz="4800" b="0">
                <a:solidFill>
                  <a:srgbClr val="272E67"/>
                </a:solidFill>
              </a:rPr>
              <a:t>One-pagers</a:t>
            </a:r>
            <a:endParaRPr lang="en-US" sz="4800">
              <a:solidFill>
                <a:srgbClr val="272E67"/>
              </a:solidFill>
            </a:endParaRPr>
          </a:p>
        </p:txBody>
      </p:sp>
      <p:pic>
        <p:nvPicPr>
          <p:cNvPr id="25" name="Picture 24">
            <a:extLst>
              <a:ext uri="{FF2B5EF4-FFF2-40B4-BE49-F238E27FC236}">
                <a16:creationId xmlns:a16="http://schemas.microsoft.com/office/drawing/2014/main" id="{B448FF53-0E5B-3C4E-9579-C08E09CB838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6200000" flipV="1">
            <a:off x="-289103" y="1664270"/>
            <a:ext cx="806805" cy="228600"/>
          </a:xfrm>
          <a:prstGeom prst="rect">
            <a:avLst/>
          </a:prstGeom>
        </p:spPr>
      </p:pic>
      <p:pic>
        <p:nvPicPr>
          <p:cNvPr id="26" name="Picture 25">
            <a:extLst>
              <a:ext uri="{FF2B5EF4-FFF2-40B4-BE49-F238E27FC236}">
                <a16:creationId xmlns:a16="http://schemas.microsoft.com/office/drawing/2014/main" id="{3A01E127-A10A-D146-9074-E19CF5B5339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6200000" flipV="1">
            <a:off x="8976446" y="7119754"/>
            <a:ext cx="806805" cy="228600"/>
          </a:xfrm>
          <a:prstGeom prst="rect">
            <a:avLst/>
          </a:prstGeom>
        </p:spPr>
      </p:pic>
      <p:sp>
        <p:nvSpPr>
          <p:cNvPr id="13" name="Rectangle 12">
            <a:extLst>
              <a:ext uri="{FF2B5EF4-FFF2-40B4-BE49-F238E27FC236}">
                <a16:creationId xmlns:a16="http://schemas.microsoft.com/office/drawing/2014/main" id="{A0AAA54D-5621-42E6-BF55-3616992C275D}"/>
              </a:ext>
            </a:extLst>
          </p:cNvPr>
          <p:cNvSpPr/>
          <p:nvPr/>
        </p:nvSpPr>
        <p:spPr>
          <a:xfrm>
            <a:off x="17124650" y="9751"/>
            <a:ext cx="1137228" cy="143073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Tree>
    <p:extLst>
      <p:ext uri="{BB962C8B-B14F-4D97-AF65-F5344CB8AC3E}">
        <p14:creationId xmlns:p14="http://schemas.microsoft.com/office/powerpoint/2010/main" val="160820207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07FEC79F-5EE6-264A-B55F-9156241874F2}"/>
              </a:ext>
            </a:extLst>
          </p:cNvPr>
          <p:cNvSpPr>
            <a:spLocks noGrp="1"/>
          </p:cNvSpPr>
          <p:nvPr>
            <p:ph type="dt" sz="half" idx="10"/>
          </p:nvPr>
        </p:nvSpPr>
        <p:spPr>
          <a:xfrm>
            <a:off x="720001" y="9818317"/>
            <a:ext cx="1185002" cy="270000"/>
          </a:xfrm>
        </p:spPr>
        <p:txBody>
          <a:bodyPr/>
          <a:lstStyle/>
          <a:p>
            <a:pPr defTabSz="685800" eaLnBrk="1" fontAlgn="auto" hangingPunct="1">
              <a:spcBef>
                <a:spcPts val="0"/>
              </a:spcBef>
              <a:spcAft>
                <a:spcPts val="0"/>
              </a:spcAft>
            </a:pPr>
            <a:fld id="{DCD9F9BF-D269-4020-816F-460E917B7A74}" type="datetime1">
              <a:rPr lang="en-GB">
                <a:solidFill>
                  <a:prstClr val="black"/>
                </a:solidFill>
                <a:latin typeface="Arial"/>
              </a:rPr>
              <a:pPr defTabSz="685800" eaLnBrk="1" fontAlgn="auto" hangingPunct="1">
                <a:spcBef>
                  <a:spcPts val="0"/>
                </a:spcBef>
                <a:spcAft>
                  <a:spcPts val="0"/>
                </a:spcAft>
              </a:pPr>
              <a:t>27/02/2023</a:t>
            </a:fld>
            <a:endParaRPr lang="en-GB">
              <a:solidFill>
                <a:prstClr val="black"/>
              </a:solidFill>
              <a:latin typeface="Arial"/>
            </a:endParaRPr>
          </a:p>
        </p:txBody>
      </p:sp>
      <p:sp>
        <p:nvSpPr>
          <p:cNvPr id="5" name="Footer Placeholder 4">
            <a:extLst>
              <a:ext uri="{FF2B5EF4-FFF2-40B4-BE49-F238E27FC236}">
                <a16:creationId xmlns:a16="http://schemas.microsoft.com/office/drawing/2014/main" id="{30241E02-8F72-984E-9CD2-7E7F13411700}"/>
              </a:ext>
            </a:extLst>
          </p:cNvPr>
          <p:cNvSpPr>
            <a:spLocks noGrp="1"/>
          </p:cNvSpPr>
          <p:nvPr>
            <p:ph type="ftr" sz="quarter" idx="11"/>
          </p:nvPr>
        </p:nvSpPr>
        <p:spPr>
          <a:xfrm>
            <a:off x="1759929" y="9807230"/>
            <a:ext cx="8720205" cy="270000"/>
          </a:xfrm>
        </p:spPr>
        <p:txBody>
          <a:bodyPr/>
          <a:lstStyle/>
          <a:p>
            <a:pPr defTabSz="685800" eaLnBrk="1" fontAlgn="auto" hangingPunct="1">
              <a:spcBef>
                <a:spcPts val="0"/>
              </a:spcBef>
              <a:spcAft>
                <a:spcPts val="0"/>
              </a:spcAft>
            </a:pPr>
            <a:r>
              <a:rPr lang="en-GB">
                <a:solidFill>
                  <a:prstClr val="black"/>
                </a:solidFill>
                <a:latin typeface="Arial"/>
              </a:rPr>
              <a:t>|     The Common Monitoring and Evaluation Framework for MHPSS in Emergency Settings </a:t>
            </a:r>
          </a:p>
        </p:txBody>
      </p:sp>
      <p:sp>
        <p:nvSpPr>
          <p:cNvPr id="6" name="Slide Number Placeholder 5">
            <a:extLst>
              <a:ext uri="{FF2B5EF4-FFF2-40B4-BE49-F238E27FC236}">
                <a16:creationId xmlns:a16="http://schemas.microsoft.com/office/drawing/2014/main" id="{3E93A08E-6113-0E40-8485-AAD3F43370A9}"/>
              </a:ext>
            </a:extLst>
          </p:cNvPr>
          <p:cNvSpPr>
            <a:spLocks noGrp="1"/>
          </p:cNvSpPr>
          <p:nvPr>
            <p:ph type="sldNum" sz="quarter" idx="12"/>
          </p:nvPr>
        </p:nvSpPr>
        <p:spPr>
          <a:xfrm>
            <a:off x="17133104" y="9807230"/>
            <a:ext cx="434897" cy="270000"/>
          </a:xfrm>
        </p:spPr>
        <p:txBody>
          <a:bodyPr/>
          <a:lstStyle/>
          <a:p>
            <a:pPr defTabSz="685800" eaLnBrk="1" fontAlgn="auto" hangingPunct="1">
              <a:spcBef>
                <a:spcPts val="0"/>
              </a:spcBef>
              <a:spcAft>
                <a:spcPts val="0"/>
              </a:spcAft>
            </a:pPr>
            <a:fld id="{A74CE0EA-F3B5-4684-BA10-C594598FDB9C}" type="slidenum">
              <a:rPr lang="en-GB">
                <a:solidFill>
                  <a:prstClr val="black"/>
                </a:solidFill>
                <a:latin typeface="Arial"/>
              </a:rPr>
              <a:pPr defTabSz="685800" eaLnBrk="1" fontAlgn="auto" hangingPunct="1">
                <a:spcBef>
                  <a:spcPts val="0"/>
                </a:spcBef>
                <a:spcAft>
                  <a:spcPts val="0"/>
                </a:spcAft>
              </a:pPr>
              <a:t>61</a:t>
            </a:fld>
            <a:endParaRPr lang="en-GB">
              <a:solidFill>
                <a:prstClr val="black"/>
              </a:solidFill>
              <a:latin typeface="Arial"/>
            </a:endParaRPr>
          </a:p>
        </p:txBody>
      </p:sp>
      <p:sp>
        <p:nvSpPr>
          <p:cNvPr id="9" name="Title 8">
            <a:extLst>
              <a:ext uri="{FF2B5EF4-FFF2-40B4-BE49-F238E27FC236}">
                <a16:creationId xmlns:a16="http://schemas.microsoft.com/office/drawing/2014/main" id="{2C7B92F2-556F-6048-B2EE-636EE430CC1E}"/>
              </a:ext>
            </a:extLst>
          </p:cNvPr>
          <p:cNvSpPr>
            <a:spLocks noGrp="1"/>
          </p:cNvSpPr>
          <p:nvPr>
            <p:ph type="title"/>
          </p:nvPr>
        </p:nvSpPr>
        <p:spPr>
          <a:xfrm>
            <a:off x="720000" y="968570"/>
            <a:ext cx="14367600" cy="1080000"/>
          </a:xfrm>
        </p:spPr>
        <p:txBody>
          <a:bodyPr anchor="t"/>
          <a:lstStyle/>
          <a:p>
            <a:r>
              <a:rPr lang="en-US" sz="4800">
                <a:solidFill>
                  <a:srgbClr val="272E67"/>
                </a:solidFill>
              </a:rPr>
              <a:t>QUANTITATIVE AND </a:t>
            </a:r>
            <a:br>
              <a:rPr lang="en-US" sz="4800">
                <a:solidFill>
                  <a:srgbClr val="272E67"/>
                </a:solidFill>
              </a:rPr>
            </a:br>
            <a:r>
              <a:rPr lang="en-US" sz="4800">
                <a:solidFill>
                  <a:srgbClr val="272E67"/>
                </a:solidFill>
              </a:rPr>
              <a:t>QUALITATIVE MEANS OF VERIFICATION: </a:t>
            </a:r>
            <a:r>
              <a:rPr lang="en-US" sz="4800" b="0">
                <a:solidFill>
                  <a:srgbClr val="272E67"/>
                </a:solidFill>
              </a:rPr>
              <a:t>MHPSS.net toolkit</a:t>
            </a:r>
          </a:p>
        </p:txBody>
      </p:sp>
      <p:pic>
        <p:nvPicPr>
          <p:cNvPr id="31" name="Picture 30">
            <a:extLst>
              <a:ext uri="{FF2B5EF4-FFF2-40B4-BE49-F238E27FC236}">
                <a16:creationId xmlns:a16="http://schemas.microsoft.com/office/drawing/2014/main" id="{D6DD7EE8-342A-184E-9623-19CDFADC56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flipV="1">
            <a:off x="-289103" y="1394270"/>
            <a:ext cx="806805" cy="228600"/>
          </a:xfrm>
          <a:prstGeom prst="rect">
            <a:avLst/>
          </a:prstGeom>
        </p:spPr>
      </p:pic>
      <p:sp>
        <p:nvSpPr>
          <p:cNvPr id="8" name="Google Shape;550;p23">
            <a:extLst>
              <a:ext uri="{FF2B5EF4-FFF2-40B4-BE49-F238E27FC236}">
                <a16:creationId xmlns:a16="http://schemas.microsoft.com/office/drawing/2014/main" id="{9D234E3A-679F-48C7-8B88-EFB69C3BD69E}"/>
              </a:ext>
            </a:extLst>
          </p:cNvPr>
          <p:cNvSpPr txBox="1"/>
          <p:nvPr/>
        </p:nvSpPr>
        <p:spPr>
          <a:xfrm>
            <a:off x="10823779" y="8832243"/>
            <a:ext cx="5484608" cy="1338767"/>
          </a:xfrm>
          <a:prstGeom prst="rect">
            <a:avLst/>
          </a:prstGeom>
          <a:solidFill>
            <a:schemeClr val="bg1">
              <a:lumMod val="85000"/>
            </a:schemeClr>
          </a:solidFill>
          <a:ln>
            <a:solidFill>
              <a:schemeClr val="tx1"/>
            </a:solidFill>
          </a:ln>
        </p:spPr>
        <p:txBody>
          <a:bodyPr spcFirstLastPara="1" wrap="square" lIns="137138" tIns="68550" rIns="137138" bIns="68550" anchor="t" anchorCtr="0">
            <a:spAutoFit/>
          </a:bodyPr>
          <a:lstStyle/>
          <a:p>
            <a:pPr algn="ctr" defTabSz="685800" eaLnBrk="1" fontAlgn="auto" hangingPunct="1">
              <a:spcBef>
                <a:spcPts val="1800"/>
              </a:spcBef>
              <a:spcAft>
                <a:spcPts val="0"/>
              </a:spcAft>
              <a:buClr>
                <a:srgbClr val="000000"/>
              </a:buClr>
              <a:buSzPts val="2700"/>
            </a:pPr>
            <a:r>
              <a:rPr lang="en-GB" sz="2100" b="1">
                <a:solidFill>
                  <a:prstClr val="black"/>
                </a:solidFill>
                <a:latin typeface="Ebrima"/>
                <a:ea typeface="Arial"/>
                <a:cs typeface="Arial"/>
                <a:sym typeface="Arial"/>
              </a:rPr>
              <a:t>MHPSS.net </a:t>
            </a:r>
            <a:r>
              <a:rPr lang="en-GB" sz="2100" b="1" err="1">
                <a:solidFill>
                  <a:prstClr val="black"/>
                </a:solidFill>
                <a:latin typeface="Ebrima"/>
                <a:ea typeface="Arial"/>
                <a:cs typeface="Arial"/>
                <a:sym typeface="Arial"/>
              </a:rPr>
              <a:t>MoV</a:t>
            </a:r>
            <a:r>
              <a:rPr lang="en-GB" sz="2100" b="1">
                <a:solidFill>
                  <a:prstClr val="black"/>
                </a:solidFill>
                <a:latin typeface="Ebrima"/>
                <a:ea typeface="Arial"/>
                <a:cs typeface="Arial"/>
                <a:sym typeface="Arial"/>
              </a:rPr>
              <a:t> Toolkit</a:t>
            </a:r>
            <a:r>
              <a:rPr lang="en-GB" sz="2100">
                <a:solidFill>
                  <a:prstClr val="black"/>
                </a:solidFill>
                <a:latin typeface="Ebrima"/>
                <a:ea typeface="Arial"/>
                <a:cs typeface="Arial"/>
                <a:sym typeface="Arial"/>
              </a:rPr>
              <a:t>:</a:t>
            </a:r>
          </a:p>
          <a:p>
            <a:pPr algn="ctr" defTabSz="685800" eaLnBrk="1" fontAlgn="auto" hangingPunct="1">
              <a:spcBef>
                <a:spcPts val="0"/>
              </a:spcBef>
              <a:spcAft>
                <a:spcPts val="0"/>
              </a:spcAft>
              <a:buClr>
                <a:srgbClr val="000000"/>
              </a:buClr>
              <a:buSzPts val="2700"/>
            </a:pPr>
            <a:r>
              <a:rPr lang="en-GB" sz="2100" u="sng">
                <a:solidFill>
                  <a:srgbClr val="0070C0"/>
                </a:solidFill>
                <a:latin typeface="Ebrima"/>
                <a:ea typeface="Arial"/>
                <a:cs typeface="Arial"/>
                <a:sym typeface="Arial"/>
              </a:rPr>
              <a:t>https://www.mhpss.net/toolkit/iasc-mhpss-mande-framework-mov</a:t>
            </a:r>
            <a:r>
              <a:rPr lang="en-GB" sz="2100" u="sng">
                <a:solidFill>
                  <a:srgbClr val="009CDE">
                    <a:lumMod val="10000"/>
                  </a:srgbClr>
                </a:solidFill>
                <a:latin typeface="Ebrima"/>
                <a:ea typeface="Arial"/>
                <a:cs typeface="Arial"/>
                <a:sym typeface="Arial"/>
              </a:rPr>
              <a:t> </a:t>
            </a:r>
            <a:endParaRPr sz="2100" u="sng">
              <a:solidFill>
                <a:srgbClr val="009CDE">
                  <a:lumMod val="10000"/>
                </a:srgbClr>
              </a:solidFill>
              <a:latin typeface="Ebrima"/>
              <a:ea typeface="Arial"/>
              <a:cs typeface="Arial"/>
              <a:sym typeface="Arial"/>
            </a:endParaRPr>
          </a:p>
        </p:txBody>
      </p:sp>
      <p:sp>
        <p:nvSpPr>
          <p:cNvPr id="10" name="TextBox 9">
            <a:extLst>
              <a:ext uri="{FF2B5EF4-FFF2-40B4-BE49-F238E27FC236}">
                <a16:creationId xmlns:a16="http://schemas.microsoft.com/office/drawing/2014/main" id="{E179CC5F-EE09-4D5C-9CC6-BC85E59C329F}"/>
              </a:ext>
            </a:extLst>
          </p:cNvPr>
          <p:cNvSpPr txBox="1"/>
          <p:nvPr/>
        </p:nvSpPr>
        <p:spPr>
          <a:xfrm>
            <a:off x="6897015" y="7395530"/>
            <a:ext cx="5477241" cy="1338828"/>
          </a:xfrm>
          <a:prstGeom prst="rect">
            <a:avLst/>
          </a:prstGeom>
          <a:noFill/>
        </p:spPr>
        <p:txBody>
          <a:bodyPr wrap="square" rtlCol="0">
            <a:spAutoFit/>
          </a:bodyPr>
          <a:lstStyle/>
          <a:p>
            <a:pPr defTabSz="685800" eaLnBrk="1" fontAlgn="auto" hangingPunct="1">
              <a:spcBef>
                <a:spcPts val="0"/>
              </a:spcBef>
              <a:spcAft>
                <a:spcPts val="0"/>
              </a:spcAft>
            </a:pPr>
            <a:r>
              <a:rPr lang="en-GB" altLang="en-US" sz="2700">
                <a:solidFill>
                  <a:srgbClr val="272E67"/>
                </a:solidFill>
                <a:latin typeface="Ebrima"/>
              </a:rPr>
              <a:t>From mhpss.net, go to “</a:t>
            </a:r>
            <a:r>
              <a:rPr lang="en-GB" altLang="en-US" sz="2700" b="1">
                <a:solidFill>
                  <a:srgbClr val="272E67"/>
                </a:solidFill>
                <a:latin typeface="Ebrima"/>
              </a:rPr>
              <a:t>Toolkits</a:t>
            </a:r>
            <a:r>
              <a:rPr lang="en-GB" altLang="en-US" sz="2700">
                <a:solidFill>
                  <a:srgbClr val="272E67"/>
                </a:solidFill>
                <a:latin typeface="Ebrima"/>
              </a:rPr>
              <a:t>”, and select </a:t>
            </a:r>
            <a:r>
              <a:rPr lang="en-GB" altLang="en-US" sz="2700" b="1">
                <a:solidFill>
                  <a:srgbClr val="272E67"/>
                </a:solidFill>
                <a:latin typeface="Ebrima"/>
              </a:rPr>
              <a:t>MHPSS M&amp;E Toolkit.</a:t>
            </a:r>
            <a:r>
              <a:rPr lang="en-GB" altLang="en-US" sz="2700">
                <a:solidFill>
                  <a:srgbClr val="272E67"/>
                </a:solidFill>
                <a:latin typeface="Ebrima"/>
              </a:rPr>
              <a:t>  </a:t>
            </a:r>
          </a:p>
          <a:p>
            <a:pPr defTabSz="685800" eaLnBrk="1" fontAlgn="auto" hangingPunct="1">
              <a:spcBef>
                <a:spcPts val="0"/>
              </a:spcBef>
              <a:spcAft>
                <a:spcPts val="0"/>
              </a:spcAft>
            </a:pPr>
            <a:endParaRPr lang="en-US" sz="2700">
              <a:solidFill>
                <a:srgbClr val="272E67"/>
              </a:solidFill>
              <a:latin typeface="Ebrima"/>
            </a:endParaRPr>
          </a:p>
        </p:txBody>
      </p:sp>
      <p:sp>
        <p:nvSpPr>
          <p:cNvPr id="11" name="TextBox 10">
            <a:extLst>
              <a:ext uri="{FF2B5EF4-FFF2-40B4-BE49-F238E27FC236}">
                <a16:creationId xmlns:a16="http://schemas.microsoft.com/office/drawing/2014/main" id="{7D85AB57-4506-4839-A38C-4034E60D503C}"/>
              </a:ext>
            </a:extLst>
          </p:cNvPr>
          <p:cNvSpPr txBox="1"/>
          <p:nvPr/>
        </p:nvSpPr>
        <p:spPr>
          <a:xfrm>
            <a:off x="796748" y="7395531"/>
            <a:ext cx="5477243" cy="1754326"/>
          </a:xfrm>
          <a:prstGeom prst="rect">
            <a:avLst/>
          </a:prstGeom>
          <a:noFill/>
        </p:spPr>
        <p:txBody>
          <a:bodyPr wrap="square" rtlCol="0">
            <a:spAutoFit/>
          </a:bodyPr>
          <a:lstStyle/>
          <a:p>
            <a:pPr defTabSz="685800" eaLnBrk="1" fontAlgn="auto" hangingPunct="1">
              <a:spcBef>
                <a:spcPts val="0"/>
              </a:spcBef>
              <a:spcAft>
                <a:spcPts val="0"/>
              </a:spcAft>
            </a:pPr>
            <a:r>
              <a:rPr lang="en-GB" altLang="en-US" sz="2700">
                <a:solidFill>
                  <a:srgbClr val="272E67"/>
                </a:solidFill>
                <a:latin typeface="Ebrima"/>
              </a:rPr>
              <a:t>You can download a full PDF, or, browse down to the </a:t>
            </a:r>
            <a:r>
              <a:rPr lang="en-GB" altLang="en-US" sz="2700" b="1">
                <a:solidFill>
                  <a:srgbClr val="272E67"/>
                </a:solidFill>
                <a:latin typeface="Ebrima"/>
              </a:rPr>
              <a:t>Goal Impact Indicator</a:t>
            </a:r>
            <a:r>
              <a:rPr lang="en-GB" altLang="en-US" sz="2700">
                <a:solidFill>
                  <a:srgbClr val="272E67"/>
                </a:solidFill>
                <a:latin typeface="Ebrima"/>
              </a:rPr>
              <a:t> area of interest</a:t>
            </a:r>
          </a:p>
          <a:p>
            <a:pPr defTabSz="685800" eaLnBrk="1" fontAlgn="auto" hangingPunct="1">
              <a:spcBef>
                <a:spcPts val="0"/>
              </a:spcBef>
              <a:spcAft>
                <a:spcPts val="0"/>
              </a:spcAft>
            </a:pPr>
            <a:endParaRPr lang="en-US" sz="2700">
              <a:solidFill>
                <a:srgbClr val="272E67"/>
              </a:solidFill>
              <a:latin typeface="Ebrima"/>
            </a:endParaRPr>
          </a:p>
        </p:txBody>
      </p:sp>
      <p:grpSp>
        <p:nvGrpSpPr>
          <p:cNvPr id="12" name="Group 11">
            <a:extLst>
              <a:ext uri="{FF2B5EF4-FFF2-40B4-BE49-F238E27FC236}">
                <a16:creationId xmlns:a16="http://schemas.microsoft.com/office/drawing/2014/main" id="{EB925114-AEB5-4CFD-8566-6AAE5E4AC388}"/>
              </a:ext>
            </a:extLst>
          </p:cNvPr>
          <p:cNvGrpSpPr/>
          <p:nvPr/>
        </p:nvGrpSpPr>
        <p:grpSpPr>
          <a:xfrm>
            <a:off x="436505" y="3253372"/>
            <a:ext cx="17414991" cy="3118677"/>
            <a:chOff x="291003" y="2628938"/>
            <a:chExt cx="10384085" cy="1859582"/>
          </a:xfrm>
          <a:solidFill>
            <a:schemeClr val="bg1">
              <a:lumMod val="85000"/>
            </a:schemeClr>
          </a:solidFill>
        </p:grpSpPr>
        <p:pic>
          <p:nvPicPr>
            <p:cNvPr id="14" name="Picture 3">
              <a:extLst>
                <a:ext uri="{FF2B5EF4-FFF2-40B4-BE49-F238E27FC236}">
                  <a16:creationId xmlns:a16="http://schemas.microsoft.com/office/drawing/2014/main" id="{74DC1346-607A-46F3-999D-5713185721F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4220" r="13559" b="7800"/>
            <a:stretch/>
          </p:blipFill>
          <p:spPr bwMode="auto">
            <a:xfrm>
              <a:off x="291003" y="2636872"/>
              <a:ext cx="3651494" cy="1851647"/>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6">
              <a:extLst>
                <a:ext uri="{FF2B5EF4-FFF2-40B4-BE49-F238E27FC236}">
                  <a16:creationId xmlns:a16="http://schemas.microsoft.com/office/drawing/2014/main" id="{25077DD9-E761-4A00-92B5-4B047DC636A9}"/>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3790" r="16164" b="10585"/>
            <a:stretch/>
          </p:blipFill>
          <p:spPr bwMode="auto">
            <a:xfrm>
              <a:off x="4123915" y="2636874"/>
              <a:ext cx="3651494" cy="1851646"/>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9">
              <a:extLst>
                <a:ext uri="{FF2B5EF4-FFF2-40B4-BE49-F238E27FC236}">
                  <a16:creationId xmlns:a16="http://schemas.microsoft.com/office/drawing/2014/main" id="{3B8A44FC-E645-4694-9B2C-84E5E05470D7}"/>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2173" t="15419" r="35220" b="8391"/>
            <a:stretch/>
          </p:blipFill>
          <p:spPr bwMode="auto">
            <a:xfrm>
              <a:off x="7956828" y="2628938"/>
              <a:ext cx="2718260" cy="185958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 name="TextBox 16">
            <a:extLst>
              <a:ext uri="{FF2B5EF4-FFF2-40B4-BE49-F238E27FC236}">
                <a16:creationId xmlns:a16="http://schemas.microsoft.com/office/drawing/2014/main" id="{4DD2D5EF-C712-4137-8403-FB1082BE9337}"/>
              </a:ext>
            </a:extLst>
          </p:cNvPr>
          <p:cNvSpPr txBox="1"/>
          <p:nvPr/>
        </p:nvSpPr>
        <p:spPr>
          <a:xfrm>
            <a:off x="13620307" y="7395530"/>
            <a:ext cx="4231190" cy="923330"/>
          </a:xfrm>
          <a:prstGeom prst="rect">
            <a:avLst/>
          </a:prstGeom>
          <a:noFill/>
        </p:spPr>
        <p:txBody>
          <a:bodyPr wrap="square" rtlCol="0">
            <a:spAutoFit/>
          </a:bodyPr>
          <a:lstStyle/>
          <a:p>
            <a:pPr defTabSz="685800" eaLnBrk="1" fontAlgn="auto" hangingPunct="1">
              <a:spcBef>
                <a:spcPts val="0"/>
              </a:spcBef>
              <a:spcAft>
                <a:spcPts val="0"/>
              </a:spcAft>
            </a:pPr>
            <a:r>
              <a:rPr lang="en-GB" altLang="en-US" sz="2700">
                <a:solidFill>
                  <a:srgbClr val="272E67"/>
                </a:solidFill>
                <a:latin typeface="Arial"/>
              </a:rPr>
              <a:t>Click on “</a:t>
            </a:r>
            <a:r>
              <a:rPr lang="en-GB" altLang="en-US" sz="2700" b="1">
                <a:solidFill>
                  <a:srgbClr val="272E67"/>
                </a:solidFill>
                <a:latin typeface="Arial"/>
              </a:rPr>
              <a:t>Browse this toolkit</a:t>
            </a:r>
            <a:r>
              <a:rPr lang="en-GB" altLang="en-US" sz="2700">
                <a:solidFill>
                  <a:srgbClr val="272E67"/>
                </a:solidFill>
                <a:latin typeface="Arial"/>
              </a:rPr>
              <a:t>”</a:t>
            </a:r>
            <a:endParaRPr lang="en-US" sz="2700">
              <a:solidFill>
                <a:prstClr val="black"/>
              </a:solidFill>
              <a:latin typeface="Arial"/>
            </a:endParaRPr>
          </a:p>
        </p:txBody>
      </p:sp>
      <p:cxnSp>
        <p:nvCxnSpPr>
          <p:cNvPr id="18" name="Straight Connector 17">
            <a:extLst>
              <a:ext uri="{FF2B5EF4-FFF2-40B4-BE49-F238E27FC236}">
                <a16:creationId xmlns:a16="http://schemas.microsoft.com/office/drawing/2014/main" id="{CEC0A94D-3CD9-45D7-9977-81CA9902D307}"/>
              </a:ext>
            </a:extLst>
          </p:cNvPr>
          <p:cNvCxnSpPr>
            <a:cxnSpLocks/>
          </p:cNvCxnSpPr>
          <p:nvPr/>
        </p:nvCxnSpPr>
        <p:spPr>
          <a:xfrm>
            <a:off x="2889126" y="7041941"/>
            <a:ext cx="13153386" cy="0"/>
          </a:xfrm>
          <a:prstGeom prst="line">
            <a:avLst/>
          </a:prstGeom>
          <a:ln w="12700">
            <a:solidFill>
              <a:srgbClr val="2AA5A5"/>
            </a:solidFill>
          </a:ln>
        </p:spPr>
        <p:style>
          <a:lnRef idx="1">
            <a:schemeClr val="accent1"/>
          </a:lnRef>
          <a:fillRef idx="0">
            <a:schemeClr val="accent1"/>
          </a:fillRef>
          <a:effectRef idx="0">
            <a:schemeClr val="accent1"/>
          </a:effectRef>
          <a:fontRef idx="minor">
            <a:schemeClr val="tx1"/>
          </a:fontRef>
        </p:style>
      </p:cxnSp>
      <p:sp>
        <p:nvSpPr>
          <p:cNvPr id="19" name="Oval 18">
            <a:extLst>
              <a:ext uri="{FF2B5EF4-FFF2-40B4-BE49-F238E27FC236}">
                <a16:creationId xmlns:a16="http://schemas.microsoft.com/office/drawing/2014/main" id="{78D917DD-524B-4027-86CE-0AEC3EF9F1BB}"/>
              </a:ext>
            </a:extLst>
          </p:cNvPr>
          <p:cNvSpPr/>
          <p:nvPr/>
        </p:nvSpPr>
        <p:spPr>
          <a:xfrm>
            <a:off x="2618637" y="6791711"/>
            <a:ext cx="540978" cy="521469"/>
          </a:xfrm>
          <a:prstGeom prst="ellipse">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20" name="Oval 19">
            <a:extLst>
              <a:ext uri="{FF2B5EF4-FFF2-40B4-BE49-F238E27FC236}">
                <a16:creationId xmlns:a16="http://schemas.microsoft.com/office/drawing/2014/main" id="{A8B04733-1CFF-4FC6-ADED-61ABD3EAEF83}"/>
              </a:ext>
            </a:extLst>
          </p:cNvPr>
          <p:cNvSpPr/>
          <p:nvPr/>
        </p:nvSpPr>
        <p:spPr>
          <a:xfrm>
            <a:off x="9661832" y="6838603"/>
            <a:ext cx="540978" cy="521469"/>
          </a:xfrm>
          <a:prstGeom prst="ellipse">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21" name="Oval 20">
            <a:extLst>
              <a:ext uri="{FF2B5EF4-FFF2-40B4-BE49-F238E27FC236}">
                <a16:creationId xmlns:a16="http://schemas.microsoft.com/office/drawing/2014/main" id="{BF6E3819-D288-40F2-92F4-1E92BC9AB495}"/>
              </a:ext>
            </a:extLst>
          </p:cNvPr>
          <p:cNvSpPr/>
          <p:nvPr/>
        </p:nvSpPr>
        <p:spPr>
          <a:xfrm>
            <a:off x="15767408" y="6791711"/>
            <a:ext cx="540978" cy="521469"/>
          </a:xfrm>
          <a:prstGeom prst="ellipse">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pic>
        <p:nvPicPr>
          <p:cNvPr id="3" name="Picture 2">
            <a:extLst>
              <a:ext uri="{FF2B5EF4-FFF2-40B4-BE49-F238E27FC236}">
                <a16:creationId xmlns:a16="http://schemas.microsoft.com/office/drawing/2014/main" id="{36ECAC3D-B126-4928-9AB9-720DC37D2BA4}"/>
              </a:ext>
            </a:extLst>
          </p:cNvPr>
          <p:cNvPicPr>
            <a:picLocks noChangeAspect="1"/>
          </p:cNvPicPr>
          <p:nvPr/>
        </p:nvPicPr>
        <p:blipFill rotWithShape="1">
          <a:blip r:embed="rId7"/>
          <a:srcRect l="29506" t="9011" r="35872" b="14724"/>
          <a:stretch/>
        </p:blipFill>
        <p:spPr>
          <a:xfrm>
            <a:off x="436505" y="3266677"/>
            <a:ext cx="6123863" cy="3105371"/>
          </a:xfrm>
          <a:prstGeom prst="rect">
            <a:avLst/>
          </a:prstGeom>
        </p:spPr>
      </p:pic>
      <p:pic>
        <p:nvPicPr>
          <p:cNvPr id="22" name="Picture 21">
            <a:extLst>
              <a:ext uri="{FF2B5EF4-FFF2-40B4-BE49-F238E27FC236}">
                <a16:creationId xmlns:a16="http://schemas.microsoft.com/office/drawing/2014/main" id="{75C4E9B0-D3BB-452F-B787-B2881A2DAE4B}"/>
              </a:ext>
            </a:extLst>
          </p:cNvPr>
          <p:cNvPicPr>
            <a:picLocks noChangeAspect="1"/>
          </p:cNvPicPr>
          <p:nvPr/>
        </p:nvPicPr>
        <p:blipFill rotWithShape="1">
          <a:blip r:embed="rId8"/>
          <a:srcRect l="34306" t="9011" r="40816" b="17524"/>
          <a:stretch/>
        </p:blipFill>
        <p:spPr>
          <a:xfrm>
            <a:off x="13292741" y="3253371"/>
            <a:ext cx="4558752" cy="3118676"/>
          </a:xfrm>
          <a:prstGeom prst="rect">
            <a:avLst/>
          </a:prstGeom>
        </p:spPr>
      </p:pic>
    </p:spTree>
    <p:extLst>
      <p:ext uri="{BB962C8B-B14F-4D97-AF65-F5344CB8AC3E}">
        <p14:creationId xmlns:p14="http://schemas.microsoft.com/office/powerpoint/2010/main" val="12242037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07FEC79F-5EE6-264A-B55F-9156241874F2}"/>
              </a:ext>
            </a:extLst>
          </p:cNvPr>
          <p:cNvSpPr>
            <a:spLocks noGrp="1"/>
          </p:cNvSpPr>
          <p:nvPr>
            <p:ph type="dt" sz="half" idx="10"/>
          </p:nvPr>
        </p:nvSpPr>
        <p:spPr/>
        <p:txBody>
          <a:bodyPr/>
          <a:lstStyle/>
          <a:p>
            <a:pPr defTabSz="685800" eaLnBrk="1" fontAlgn="auto" hangingPunct="1">
              <a:spcBef>
                <a:spcPts val="0"/>
              </a:spcBef>
              <a:spcAft>
                <a:spcPts val="0"/>
              </a:spcAft>
            </a:pPr>
            <a:fld id="{DCD9F9BF-D269-4020-816F-460E917B7A74}" type="datetime1">
              <a:rPr lang="en-GB">
                <a:solidFill>
                  <a:prstClr val="black"/>
                </a:solidFill>
                <a:latin typeface="Arial"/>
              </a:rPr>
              <a:pPr defTabSz="685800" eaLnBrk="1" fontAlgn="auto" hangingPunct="1">
                <a:spcBef>
                  <a:spcPts val="0"/>
                </a:spcBef>
                <a:spcAft>
                  <a:spcPts val="0"/>
                </a:spcAft>
              </a:pPr>
              <a:t>27/02/2023</a:t>
            </a:fld>
            <a:endParaRPr lang="en-GB">
              <a:solidFill>
                <a:prstClr val="black"/>
              </a:solidFill>
              <a:latin typeface="Arial"/>
            </a:endParaRPr>
          </a:p>
        </p:txBody>
      </p:sp>
      <p:sp>
        <p:nvSpPr>
          <p:cNvPr id="3" name="Rectangle 2">
            <a:extLst>
              <a:ext uri="{FF2B5EF4-FFF2-40B4-BE49-F238E27FC236}">
                <a16:creationId xmlns:a16="http://schemas.microsoft.com/office/drawing/2014/main" id="{334FE01D-87E5-8346-BC88-9E50F2BBFDB7}"/>
              </a:ext>
            </a:extLst>
          </p:cNvPr>
          <p:cNvSpPr/>
          <p:nvPr/>
        </p:nvSpPr>
        <p:spPr>
          <a:xfrm>
            <a:off x="9868412" y="794"/>
            <a:ext cx="7256238" cy="10287000"/>
          </a:xfrm>
          <a:prstGeom prst="rect">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5" name="Footer Placeholder 4">
            <a:extLst>
              <a:ext uri="{FF2B5EF4-FFF2-40B4-BE49-F238E27FC236}">
                <a16:creationId xmlns:a16="http://schemas.microsoft.com/office/drawing/2014/main" id="{30241E02-8F72-984E-9CD2-7E7F13411700}"/>
              </a:ext>
            </a:extLst>
          </p:cNvPr>
          <p:cNvSpPr>
            <a:spLocks noGrp="1"/>
          </p:cNvSpPr>
          <p:nvPr>
            <p:ph type="ftr" sz="quarter" idx="11"/>
          </p:nvPr>
        </p:nvSpPr>
        <p:spPr>
          <a:xfrm>
            <a:off x="1759929" y="9860590"/>
            <a:ext cx="8720205" cy="270000"/>
          </a:xfrm>
        </p:spPr>
        <p:txBody>
          <a:bodyPr/>
          <a:lstStyle/>
          <a:p>
            <a:pPr defTabSz="685800" eaLnBrk="1" fontAlgn="auto" hangingPunct="1">
              <a:spcBef>
                <a:spcPts val="0"/>
              </a:spcBef>
              <a:spcAft>
                <a:spcPts val="0"/>
              </a:spcAft>
            </a:pPr>
            <a:r>
              <a:rPr lang="en-GB">
                <a:solidFill>
                  <a:prstClr val="black"/>
                </a:solidFill>
                <a:latin typeface="Arial"/>
              </a:rPr>
              <a:t>|     The Common Monitoring and Evaluation Framework for MHPSS in Emergency Settings </a:t>
            </a:r>
          </a:p>
        </p:txBody>
      </p:sp>
      <p:sp>
        <p:nvSpPr>
          <p:cNvPr id="6" name="Slide Number Placeholder 5">
            <a:extLst>
              <a:ext uri="{FF2B5EF4-FFF2-40B4-BE49-F238E27FC236}">
                <a16:creationId xmlns:a16="http://schemas.microsoft.com/office/drawing/2014/main" id="{3E93A08E-6113-0E40-8485-AAD3F43370A9}"/>
              </a:ext>
            </a:extLst>
          </p:cNvPr>
          <p:cNvSpPr>
            <a:spLocks noGrp="1"/>
          </p:cNvSpPr>
          <p:nvPr>
            <p:ph type="sldNum" sz="quarter" idx="12"/>
          </p:nvPr>
        </p:nvSpPr>
        <p:spPr/>
        <p:txBody>
          <a:bodyPr/>
          <a:lstStyle/>
          <a:p>
            <a:pPr defTabSz="685800" eaLnBrk="1" fontAlgn="auto" hangingPunct="1">
              <a:spcBef>
                <a:spcPts val="0"/>
              </a:spcBef>
              <a:spcAft>
                <a:spcPts val="0"/>
              </a:spcAft>
            </a:pPr>
            <a:fld id="{A74CE0EA-F3B5-4684-BA10-C594598FDB9C}" type="slidenum">
              <a:rPr lang="en-GB">
                <a:solidFill>
                  <a:prstClr val="black"/>
                </a:solidFill>
                <a:latin typeface="Arial"/>
              </a:rPr>
              <a:pPr defTabSz="685800" eaLnBrk="1" fontAlgn="auto" hangingPunct="1">
                <a:spcBef>
                  <a:spcPts val="0"/>
                </a:spcBef>
                <a:spcAft>
                  <a:spcPts val="0"/>
                </a:spcAft>
              </a:pPr>
              <a:t>62</a:t>
            </a:fld>
            <a:endParaRPr lang="en-GB">
              <a:solidFill>
                <a:prstClr val="black"/>
              </a:solidFill>
              <a:latin typeface="Arial"/>
            </a:endParaRPr>
          </a:p>
        </p:txBody>
      </p:sp>
      <p:sp>
        <p:nvSpPr>
          <p:cNvPr id="9" name="Title 8">
            <a:extLst>
              <a:ext uri="{FF2B5EF4-FFF2-40B4-BE49-F238E27FC236}">
                <a16:creationId xmlns:a16="http://schemas.microsoft.com/office/drawing/2014/main" id="{2C7B92F2-556F-6048-B2EE-636EE430CC1E}"/>
              </a:ext>
            </a:extLst>
          </p:cNvPr>
          <p:cNvSpPr>
            <a:spLocks noGrp="1"/>
          </p:cNvSpPr>
          <p:nvPr>
            <p:ph type="title"/>
          </p:nvPr>
        </p:nvSpPr>
        <p:spPr>
          <a:xfrm>
            <a:off x="720001" y="1577645"/>
            <a:ext cx="15478442" cy="1080000"/>
          </a:xfrm>
        </p:spPr>
        <p:txBody>
          <a:bodyPr anchor="t"/>
          <a:lstStyle/>
          <a:p>
            <a:r>
              <a:rPr lang="en-US" sz="4800">
                <a:solidFill>
                  <a:srgbClr val="272E67"/>
                </a:solidFill>
              </a:rPr>
              <a:t>ADDITIONAL GUIDANCE IN </a:t>
            </a:r>
            <a:br>
              <a:rPr lang="en-US" sz="4800">
                <a:solidFill>
                  <a:srgbClr val="272E67"/>
                </a:solidFill>
              </a:rPr>
            </a:br>
            <a:r>
              <a:rPr lang="en-US" sz="4800">
                <a:solidFill>
                  <a:srgbClr val="272E67"/>
                </a:solidFill>
              </a:rPr>
              <a:t>THE FRAMEWORK</a:t>
            </a:r>
          </a:p>
        </p:txBody>
      </p:sp>
      <p:pic>
        <p:nvPicPr>
          <p:cNvPr id="35" name="Picture 34">
            <a:extLst>
              <a:ext uri="{FF2B5EF4-FFF2-40B4-BE49-F238E27FC236}">
                <a16:creationId xmlns:a16="http://schemas.microsoft.com/office/drawing/2014/main" id="{67C3DCE6-75D0-F743-ABFC-A09A80034D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flipV="1">
            <a:off x="-289104" y="1902980"/>
            <a:ext cx="806805" cy="228600"/>
          </a:xfrm>
          <a:prstGeom prst="rect">
            <a:avLst/>
          </a:prstGeom>
        </p:spPr>
      </p:pic>
      <p:pic>
        <p:nvPicPr>
          <p:cNvPr id="22" name="Picture 21">
            <a:extLst>
              <a:ext uri="{FF2B5EF4-FFF2-40B4-BE49-F238E27FC236}">
                <a16:creationId xmlns:a16="http://schemas.microsoft.com/office/drawing/2014/main" id="{1E11C224-CCFE-1341-9CB8-F8028AF51E93}"/>
              </a:ext>
            </a:extLst>
          </p:cNvPr>
          <p:cNvPicPr>
            <a:picLocks noChangeAspect="1"/>
          </p:cNvPicPr>
          <p:nvPr/>
        </p:nvPicPr>
        <p:blipFill>
          <a:blip r:embed="rId4"/>
          <a:stretch>
            <a:fillRect/>
          </a:stretch>
        </p:blipFill>
        <p:spPr>
          <a:xfrm>
            <a:off x="554313" y="3323035"/>
            <a:ext cx="8822697" cy="6006720"/>
          </a:xfrm>
          <a:prstGeom prst="rect">
            <a:avLst/>
          </a:prstGeom>
        </p:spPr>
      </p:pic>
      <p:sp>
        <p:nvSpPr>
          <p:cNvPr id="2" name="Rectangle 1">
            <a:extLst>
              <a:ext uri="{FF2B5EF4-FFF2-40B4-BE49-F238E27FC236}">
                <a16:creationId xmlns:a16="http://schemas.microsoft.com/office/drawing/2014/main" id="{7A2F5153-9544-DB4C-8F74-F20D5496624A}"/>
              </a:ext>
            </a:extLst>
          </p:cNvPr>
          <p:cNvSpPr/>
          <p:nvPr/>
        </p:nvSpPr>
        <p:spPr>
          <a:xfrm>
            <a:off x="10621299" y="1885369"/>
            <a:ext cx="5687898" cy="7663636"/>
          </a:xfrm>
          <a:prstGeom prst="rect">
            <a:avLst/>
          </a:prstGeom>
        </p:spPr>
        <p:txBody>
          <a:bodyPr wrap="square">
            <a:spAutoFit/>
          </a:bodyPr>
          <a:lstStyle/>
          <a:p>
            <a:pPr defTabSz="1800225" eaLnBrk="1" fontAlgn="auto" hangingPunct="1">
              <a:lnSpc>
                <a:spcPct val="90000"/>
              </a:lnSpc>
              <a:spcAft>
                <a:spcPct val="35000"/>
              </a:spcAft>
              <a:defRPr/>
            </a:pPr>
            <a:r>
              <a:rPr lang="en-GB" sz="3000">
                <a:solidFill>
                  <a:prstClr val="white"/>
                </a:solidFill>
                <a:latin typeface="Ebrima"/>
              </a:rPr>
              <a:t>Selecting Means of Verification – Existing, Adapting, New</a:t>
            </a:r>
          </a:p>
          <a:p>
            <a:pPr defTabSz="1800225" eaLnBrk="1" fontAlgn="auto" hangingPunct="1">
              <a:lnSpc>
                <a:spcPct val="90000"/>
              </a:lnSpc>
              <a:spcAft>
                <a:spcPct val="35000"/>
              </a:spcAft>
              <a:defRPr/>
            </a:pPr>
            <a:r>
              <a:rPr lang="en-GB" sz="3000">
                <a:solidFill>
                  <a:prstClr val="white"/>
                </a:solidFill>
                <a:latin typeface="Ebrima"/>
              </a:rPr>
              <a:t>Plans and procedures for ethical data collection</a:t>
            </a:r>
          </a:p>
          <a:p>
            <a:pPr defTabSz="1800225" eaLnBrk="1" fontAlgn="auto" hangingPunct="1">
              <a:lnSpc>
                <a:spcPct val="90000"/>
              </a:lnSpc>
              <a:spcAft>
                <a:spcPct val="35000"/>
              </a:spcAft>
              <a:defRPr/>
            </a:pPr>
            <a:r>
              <a:rPr lang="en-GB" sz="3000">
                <a:solidFill>
                  <a:prstClr val="white"/>
                </a:solidFill>
                <a:latin typeface="Ebrima"/>
              </a:rPr>
              <a:t>Reporting</a:t>
            </a:r>
          </a:p>
          <a:p>
            <a:pPr defTabSz="1800225" eaLnBrk="1" fontAlgn="auto" hangingPunct="1">
              <a:lnSpc>
                <a:spcPct val="90000"/>
              </a:lnSpc>
              <a:spcAft>
                <a:spcPct val="35000"/>
              </a:spcAft>
              <a:defRPr/>
            </a:pPr>
            <a:r>
              <a:rPr lang="en-GB" sz="3000">
                <a:solidFill>
                  <a:prstClr val="white"/>
                </a:solidFill>
                <a:latin typeface="Ebrima"/>
              </a:rPr>
              <a:t>Annexes on: </a:t>
            </a:r>
          </a:p>
          <a:p>
            <a:pPr marL="756000" lvl="5" indent="-428625" defTabSz="1800225">
              <a:spcBef>
                <a:spcPct val="0"/>
              </a:spcBef>
              <a:buFont typeface="Arial" panose="020B0604020202020204" pitchFamily="34" charset="0"/>
              <a:buChar char="•"/>
              <a:defRPr/>
            </a:pPr>
            <a:r>
              <a:rPr lang="en-GB" sz="2400">
                <a:solidFill>
                  <a:prstClr val="white"/>
                </a:solidFill>
                <a:latin typeface="Ebrima"/>
              </a:rPr>
              <a:t>development of the framework and selection of the means of verification included</a:t>
            </a:r>
          </a:p>
          <a:p>
            <a:pPr marL="756000" lvl="1" indent="-428625" defTabSz="1800225" eaLnBrk="1" fontAlgn="auto" hangingPunct="1">
              <a:spcAft>
                <a:spcPts val="0"/>
              </a:spcAft>
              <a:buFont typeface="Arial" panose="020B0604020202020204" pitchFamily="34" charset="0"/>
              <a:buChar char="•"/>
              <a:defRPr/>
            </a:pPr>
            <a:r>
              <a:rPr lang="en-GB" sz="2400">
                <a:solidFill>
                  <a:prstClr val="white"/>
                </a:solidFill>
                <a:latin typeface="Ebrima"/>
              </a:rPr>
              <a:t>guidance on adapting means of verification</a:t>
            </a:r>
          </a:p>
          <a:p>
            <a:pPr marL="756000" lvl="1" indent="-428625" defTabSz="1800225" eaLnBrk="1" fontAlgn="auto" hangingPunct="1">
              <a:spcAft>
                <a:spcPts val="0"/>
              </a:spcAft>
              <a:buFont typeface="Arial" panose="020B0604020202020204" pitchFamily="34" charset="0"/>
              <a:buChar char="•"/>
              <a:defRPr/>
            </a:pPr>
            <a:r>
              <a:rPr lang="en-GB" sz="2400">
                <a:solidFill>
                  <a:prstClr val="white"/>
                </a:solidFill>
                <a:latin typeface="Ebrima"/>
              </a:rPr>
              <a:t>Sample logical frameworks, that use goal and outcomes, indicators and means of verification</a:t>
            </a:r>
          </a:p>
          <a:p>
            <a:pPr marL="756000" lvl="1" indent="-428625" defTabSz="1800225" eaLnBrk="1" fontAlgn="auto" hangingPunct="1">
              <a:spcAft>
                <a:spcPts val="0"/>
              </a:spcAft>
              <a:buFont typeface="Arial" panose="020B0604020202020204" pitchFamily="34" charset="0"/>
              <a:buChar char="•"/>
              <a:defRPr/>
            </a:pPr>
            <a:r>
              <a:rPr lang="en-GB" sz="2400">
                <a:solidFill>
                  <a:prstClr val="white"/>
                </a:solidFill>
                <a:latin typeface="Ebrima"/>
              </a:rPr>
              <a:t>Individual means of verification details</a:t>
            </a:r>
          </a:p>
          <a:p>
            <a:pPr marL="756000" lvl="1" indent="-428625" defTabSz="1800225" eaLnBrk="1" fontAlgn="auto" hangingPunct="1">
              <a:spcAft>
                <a:spcPts val="0"/>
              </a:spcAft>
              <a:buFont typeface="Arial" panose="020B0604020202020204" pitchFamily="34" charset="0"/>
              <a:buChar char="•"/>
              <a:defRPr/>
            </a:pPr>
            <a:r>
              <a:rPr lang="en-GB" sz="2400">
                <a:solidFill>
                  <a:prstClr val="white"/>
                </a:solidFill>
                <a:latin typeface="Ebrima"/>
              </a:rPr>
              <a:t>Gap areas warranting ongoing work and research</a:t>
            </a:r>
            <a:endParaRPr lang="en-US" sz="2400" i="1">
              <a:solidFill>
                <a:prstClr val="white"/>
              </a:solidFill>
              <a:latin typeface="Ebrima"/>
              <a:ea typeface="Arial"/>
              <a:cs typeface="Arial"/>
              <a:sym typeface="Arial"/>
            </a:endParaRPr>
          </a:p>
        </p:txBody>
      </p:sp>
      <p:sp>
        <p:nvSpPr>
          <p:cNvPr id="8" name="Oval 7">
            <a:extLst>
              <a:ext uri="{FF2B5EF4-FFF2-40B4-BE49-F238E27FC236}">
                <a16:creationId xmlns:a16="http://schemas.microsoft.com/office/drawing/2014/main" id="{1D53A5ED-DB54-8B48-9554-A5928F27ACB6}"/>
              </a:ext>
            </a:extLst>
          </p:cNvPr>
          <p:cNvSpPr/>
          <p:nvPr/>
        </p:nvSpPr>
        <p:spPr>
          <a:xfrm>
            <a:off x="10074488" y="1997392"/>
            <a:ext cx="265689" cy="270000"/>
          </a:xfrm>
          <a:prstGeom prst="ellipse">
            <a:avLst/>
          </a:prstGeom>
          <a:solidFill>
            <a:srgbClr val="2AA5A5"/>
          </a:solidFill>
          <a:ln w="28575">
            <a:solidFill>
              <a:srgbClr val="272E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7" name="Rectangle 6">
            <a:extLst>
              <a:ext uri="{FF2B5EF4-FFF2-40B4-BE49-F238E27FC236}">
                <a16:creationId xmlns:a16="http://schemas.microsoft.com/office/drawing/2014/main" id="{F41F9D48-530F-495E-BD45-576D85F62F45}"/>
              </a:ext>
            </a:extLst>
          </p:cNvPr>
          <p:cNvSpPr/>
          <p:nvPr/>
        </p:nvSpPr>
        <p:spPr>
          <a:xfrm>
            <a:off x="17124650" y="9751"/>
            <a:ext cx="1137228" cy="143073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12" name="Oval 11">
            <a:extLst>
              <a:ext uri="{FF2B5EF4-FFF2-40B4-BE49-F238E27FC236}">
                <a16:creationId xmlns:a16="http://schemas.microsoft.com/office/drawing/2014/main" id="{F421FB43-1B55-7A4B-9CF8-CF3DE4F6DD96}"/>
              </a:ext>
            </a:extLst>
          </p:cNvPr>
          <p:cNvSpPr/>
          <p:nvPr/>
        </p:nvSpPr>
        <p:spPr>
          <a:xfrm>
            <a:off x="10082210" y="2997220"/>
            <a:ext cx="265689" cy="270000"/>
          </a:xfrm>
          <a:prstGeom prst="ellipse">
            <a:avLst/>
          </a:prstGeom>
          <a:solidFill>
            <a:srgbClr val="2AA5A5"/>
          </a:solidFill>
          <a:ln w="28575">
            <a:solidFill>
              <a:srgbClr val="272E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13" name="Oval 12">
            <a:extLst>
              <a:ext uri="{FF2B5EF4-FFF2-40B4-BE49-F238E27FC236}">
                <a16:creationId xmlns:a16="http://schemas.microsoft.com/office/drawing/2014/main" id="{2226AB5E-C742-884E-884C-C9BD2B7233C6}"/>
              </a:ext>
            </a:extLst>
          </p:cNvPr>
          <p:cNvSpPr/>
          <p:nvPr/>
        </p:nvSpPr>
        <p:spPr>
          <a:xfrm>
            <a:off x="10097286" y="3974552"/>
            <a:ext cx="265689" cy="270000"/>
          </a:xfrm>
          <a:prstGeom prst="ellipse">
            <a:avLst/>
          </a:prstGeom>
          <a:solidFill>
            <a:srgbClr val="2AA5A5"/>
          </a:solidFill>
          <a:ln w="28575">
            <a:solidFill>
              <a:srgbClr val="272E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14" name="Oval 13">
            <a:extLst>
              <a:ext uri="{FF2B5EF4-FFF2-40B4-BE49-F238E27FC236}">
                <a16:creationId xmlns:a16="http://schemas.microsoft.com/office/drawing/2014/main" id="{CC1EDE20-A475-6D44-8006-78A28D6926CC}"/>
              </a:ext>
            </a:extLst>
          </p:cNvPr>
          <p:cNvSpPr/>
          <p:nvPr/>
        </p:nvSpPr>
        <p:spPr>
          <a:xfrm>
            <a:off x="10104897" y="4540424"/>
            <a:ext cx="265689" cy="270000"/>
          </a:xfrm>
          <a:prstGeom prst="ellipse">
            <a:avLst/>
          </a:prstGeom>
          <a:solidFill>
            <a:srgbClr val="2AA5A5"/>
          </a:solidFill>
          <a:ln w="28575">
            <a:solidFill>
              <a:srgbClr val="272E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Tree>
    <p:extLst>
      <p:ext uri="{BB962C8B-B14F-4D97-AF65-F5344CB8AC3E}">
        <p14:creationId xmlns:p14="http://schemas.microsoft.com/office/powerpoint/2010/main" val="100696687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07FEC79F-5EE6-264A-B55F-9156241874F2}"/>
              </a:ext>
            </a:extLst>
          </p:cNvPr>
          <p:cNvSpPr>
            <a:spLocks noGrp="1"/>
          </p:cNvSpPr>
          <p:nvPr>
            <p:ph type="dt" sz="half" idx="10"/>
          </p:nvPr>
        </p:nvSpPr>
        <p:spPr>
          <a:xfrm>
            <a:off x="720001" y="9818317"/>
            <a:ext cx="1185002" cy="270000"/>
          </a:xfrm>
        </p:spPr>
        <p:txBody>
          <a:bodyPr/>
          <a:lstStyle/>
          <a:p>
            <a:pPr defTabSz="685800" eaLnBrk="1" fontAlgn="auto" hangingPunct="1">
              <a:spcBef>
                <a:spcPts val="0"/>
              </a:spcBef>
              <a:spcAft>
                <a:spcPts val="0"/>
              </a:spcAft>
            </a:pPr>
            <a:fld id="{DCD9F9BF-D269-4020-816F-460E917B7A74}" type="datetime1">
              <a:rPr lang="en-GB">
                <a:solidFill>
                  <a:prstClr val="black"/>
                </a:solidFill>
                <a:latin typeface="Arial"/>
              </a:rPr>
              <a:pPr defTabSz="685800" eaLnBrk="1" fontAlgn="auto" hangingPunct="1">
                <a:spcBef>
                  <a:spcPts val="0"/>
                </a:spcBef>
                <a:spcAft>
                  <a:spcPts val="0"/>
                </a:spcAft>
              </a:pPr>
              <a:t>27/02/2023</a:t>
            </a:fld>
            <a:endParaRPr lang="en-GB">
              <a:solidFill>
                <a:prstClr val="black"/>
              </a:solidFill>
              <a:latin typeface="Arial"/>
            </a:endParaRPr>
          </a:p>
        </p:txBody>
      </p:sp>
      <p:sp>
        <p:nvSpPr>
          <p:cNvPr id="5" name="Footer Placeholder 4">
            <a:extLst>
              <a:ext uri="{FF2B5EF4-FFF2-40B4-BE49-F238E27FC236}">
                <a16:creationId xmlns:a16="http://schemas.microsoft.com/office/drawing/2014/main" id="{30241E02-8F72-984E-9CD2-7E7F13411700}"/>
              </a:ext>
            </a:extLst>
          </p:cNvPr>
          <p:cNvSpPr>
            <a:spLocks noGrp="1"/>
          </p:cNvSpPr>
          <p:nvPr>
            <p:ph type="ftr" sz="quarter" idx="11"/>
          </p:nvPr>
        </p:nvSpPr>
        <p:spPr>
          <a:xfrm>
            <a:off x="1759929" y="9807230"/>
            <a:ext cx="8720205" cy="270000"/>
          </a:xfrm>
        </p:spPr>
        <p:txBody>
          <a:bodyPr/>
          <a:lstStyle/>
          <a:p>
            <a:pPr defTabSz="685800" eaLnBrk="1" fontAlgn="auto" hangingPunct="1">
              <a:spcBef>
                <a:spcPts val="0"/>
              </a:spcBef>
              <a:spcAft>
                <a:spcPts val="0"/>
              </a:spcAft>
            </a:pPr>
            <a:r>
              <a:rPr lang="en-GB">
                <a:solidFill>
                  <a:prstClr val="black"/>
                </a:solidFill>
                <a:latin typeface="Arial"/>
              </a:rPr>
              <a:t>|     The Common Monitoring and Evaluation Framework for MHPSS in Emergency Settings </a:t>
            </a:r>
          </a:p>
        </p:txBody>
      </p:sp>
      <p:sp>
        <p:nvSpPr>
          <p:cNvPr id="6" name="Slide Number Placeholder 5">
            <a:extLst>
              <a:ext uri="{FF2B5EF4-FFF2-40B4-BE49-F238E27FC236}">
                <a16:creationId xmlns:a16="http://schemas.microsoft.com/office/drawing/2014/main" id="{3E93A08E-6113-0E40-8485-AAD3F43370A9}"/>
              </a:ext>
            </a:extLst>
          </p:cNvPr>
          <p:cNvSpPr>
            <a:spLocks noGrp="1"/>
          </p:cNvSpPr>
          <p:nvPr>
            <p:ph type="sldNum" sz="quarter" idx="12"/>
          </p:nvPr>
        </p:nvSpPr>
        <p:spPr>
          <a:xfrm>
            <a:off x="17133104" y="9807230"/>
            <a:ext cx="434897" cy="270000"/>
          </a:xfrm>
        </p:spPr>
        <p:txBody>
          <a:bodyPr/>
          <a:lstStyle/>
          <a:p>
            <a:pPr defTabSz="685800" eaLnBrk="1" fontAlgn="auto" hangingPunct="1">
              <a:spcBef>
                <a:spcPts val="0"/>
              </a:spcBef>
              <a:spcAft>
                <a:spcPts val="0"/>
              </a:spcAft>
            </a:pPr>
            <a:fld id="{A74CE0EA-F3B5-4684-BA10-C594598FDB9C}" type="slidenum">
              <a:rPr lang="en-GB">
                <a:solidFill>
                  <a:prstClr val="black"/>
                </a:solidFill>
                <a:latin typeface="Arial"/>
              </a:rPr>
              <a:pPr defTabSz="685800" eaLnBrk="1" fontAlgn="auto" hangingPunct="1">
                <a:spcBef>
                  <a:spcPts val="0"/>
                </a:spcBef>
                <a:spcAft>
                  <a:spcPts val="0"/>
                </a:spcAft>
              </a:pPr>
              <a:t>63</a:t>
            </a:fld>
            <a:endParaRPr lang="en-GB">
              <a:solidFill>
                <a:prstClr val="black"/>
              </a:solidFill>
              <a:latin typeface="Arial"/>
            </a:endParaRPr>
          </a:p>
        </p:txBody>
      </p:sp>
      <p:sp>
        <p:nvSpPr>
          <p:cNvPr id="9" name="Title 8">
            <a:extLst>
              <a:ext uri="{FF2B5EF4-FFF2-40B4-BE49-F238E27FC236}">
                <a16:creationId xmlns:a16="http://schemas.microsoft.com/office/drawing/2014/main" id="{2C7B92F2-556F-6048-B2EE-636EE430CC1E}"/>
              </a:ext>
            </a:extLst>
          </p:cNvPr>
          <p:cNvSpPr>
            <a:spLocks noGrp="1"/>
          </p:cNvSpPr>
          <p:nvPr>
            <p:ph type="title"/>
          </p:nvPr>
        </p:nvSpPr>
        <p:spPr>
          <a:xfrm>
            <a:off x="582839" y="1414889"/>
            <a:ext cx="12020054" cy="1080000"/>
          </a:xfrm>
        </p:spPr>
        <p:txBody>
          <a:bodyPr anchor="t"/>
          <a:lstStyle/>
          <a:p>
            <a:r>
              <a:rPr lang="en-US" sz="4800">
                <a:solidFill>
                  <a:srgbClr val="272E67"/>
                </a:solidFill>
              </a:rPr>
              <a:t>PRACTICAL STEPS FOR USING THE M&amp;E FRAMEWORK</a:t>
            </a:r>
            <a:br>
              <a:rPr lang="en-US" sz="4800">
                <a:solidFill>
                  <a:srgbClr val="272E67"/>
                </a:solidFill>
              </a:rPr>
            </a:br>
            <a:endParaRPr lang="en-US" sz="4800">
              <a:solidFill>
                <a:srgbClr val="272E67"/>
              </a:solidFill>
            </a:endParaRPr>
          </a:p>
        </p:txBody>
      </p:sp>
      <p:pic>
        <p:nvPicPr>
          <p:cNvPr id="31" name="Picture 30">
            <a:extLst>
              <a:ext uri="{FF2B5EF4-FFF2-40B4-BE49-F238E27FC236}">
                <a16:creationId xmlns:a16="http://schemas.microsoft.com/office/drawing/2014/main" id="{D6DD7EE8-342A-184E-9623-19CDFADC56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flipV="1">
            <a:off x="-289103" y="1664270"/>
            <a:ext cx="806805" cy="228600"/>
          </a:xfrm>
          <a:prstGeom prst="rect">
            <a:avLst/>
          </a:prstGeom>
        </p:spPr>
      </p:pic>
      <p:pic>
        <p:nvPicPr>
          <p:cNvPr id="8" name="Picture 7">
            <a:extLst>
              <a:ext uri="{FF2B5EF4-FFF2-40B4-BE49-F238E27FC236}">
                <a16:creationId xmlns:a16="http://schemas.microsoft.com/office/drawing/2014/main" id="{B64EB847-ABAA-42F6-B133-7EDFDA2FA470}"/>
              </a:ext>
            </a:extLst>
          </p:cNvPr>
          <p:cNvPicPr>
            <a:picLocks noChangeAspect="1"/>
          </p:cNvPicPr>
          <p:nvPr/>
        </p:nvPicPr>
        <p:blipFill>
          <a:blip r:embed="rId4"/>
          <a:stretch>
            <a:fillRect/>
          </a:stretch>
        </p:blipFill>
        <p:spPr>
          <a:xfrm>
            <a:off x="1411735" y="3014254"/>
            <a:ext cx="15464531" cy="6464615"/>
          </a:xfrm>
          <a:prstGeom prst="rect">
            <a:avLst/>
          </a:prstGeom>
        </p:spPr>
      </p:pic>
    </p:spTree>
    <p:extLst>
      <p:ext uri="{BB962C8B-B14F-4D97-AF65-F5344CB8AC3E}">
        <p14:creationId xmlns:p14="http://schemas.microsoft.com/office/powerpoint/2010/main" val="404103961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07FEC79F-5EE6-264A-B55F-9156241874F2}"/>
              </a:ext>
            </a:extLst>
          </p:cNvPr>
          <p:cNvSpPr>
            <a:spLocks noGrp="1"/>
          </p:cNvSpPr>
          <p:nvPr>
            <p:ph type="dt" sz="half" idx="10"/>
          </p:nvPr>
        </p:nvSpPr>
        <p:spPr/>
        <p:txBody>
          <a:bodyPr/>
          <a:lstStyle/>
          <a:p>
            <a:pPr defTabSz="685800" eaLnBrk="1" fontAlgn="auto" hangingPunct="1">
              <a:spcBef>
                <a:spcPts val="0"/>
              </a:spcBef>
              <a:spcAft>
                <a:spcPts val="0"/>
              </a:spcAft>
            </a:pPr>
            <a:fld id="{DCD9F9BF-D269-4020-816F-460E917B7A74}" type="datetime1">
              <a:rPr lang="en-GB">
                <a:solidFill>
                  <a:prstClr val="black"/>
                </a:solidFill>
                <a:latin typeface="Arial"/>
              </a:rPr>
              <a:pPr defTabSz="685800" eaLnBrk="1" fontAlgn="auto" hangingPunct="1">
                <a:spcBef>
                  <a:spcPts val="0"/>
                </a:spcBef>
                <a:spcAft>
                  <a:spcPts val="0"/>
                </a:spcAft>
              </a:pPr>
              <a:t>27/02/2023</a:t>
            </a:fld>
            <a:endParaRPr lang="en-GB">
              <a:solidFill>
                <a:prstClr val="black"/>
              </a:solidFill>
              <a:latin typeface="Arial"/>
            </a:endParaRPr>
          </a:p>
        </p:txBody>
      </p:sp>
      <p:sp>
        <p:nvSpPr>
          <p:cNvPr id="5" name="Footer Placeholder 4">
            <a:extLst>
              <a:ext uri="{FF2B5EF4-FFF2-40B4-BE49-F238E27FC236}">
                <a16:creationId xmlns:a16="http://schemas.microsoft.com/office/drawing/2014/main" id="{30241E02-8F72-984E-9CD2-7E7F13411700}"/>
              </a:ext>
            </a:extLst>
          </p:cNvPr>
          <p:cNvSpPr>
            <a:spLocks noGrp="1"/>
          </p:cNvSpPr>
          <p:nvPr>
            <p:ph type="ftr" sz="quarter" idx="11"/>
          </p:nvPr>
        </p:nvSpPr>
        <p:spPr>
          <a:xfrm>
            <a:off x="1759929" y="9860590"/>
            <a:ext cx="8720205" cy="270000"/>
          </a:xfrm>
        </p:spPr>
        <p:txBody>
          <a:bodyPr/>
          <a:lstStyle/>
          <a:p>
            <a:pPr defTabSz="685800" eaLnBrk="1" fontAlgn="auto" hangingPunct="1">
              <a:spcBef>
                <a:spcPts val="0"/>
              </a:spcBef>
              <a:spcAft>
                <a:spcPts val="0"/>
              </a:spcAft>
            </a:pPr>
            <a:r>
              <a:rPr lang="en-GB">
                <a:solidFill>
                  <a:prstClr val="black"/>
                </a:solidFill>
                <a:latin typeface="Arial"/>
              </a:rPr>
              <a:t>|     The Common Monitoring and Evaluation Framework for MHPSS in Emergency Settings </a:t>
            </a:r>
          </a:p>
        </p:txBody>
      </p:sp>
      <p:sp>
        <p:nvSpPr>
          <p:cNvPr id="6" name="Slide Number Placeholder 5">
            <a:extLst>
              <a:ext uri="{FF2B5EF4-FFF2-40B4-BE49-F238E27FC236}">
                <a16:creationId xmlns:a16="http://schemas.microsoft.com/office/drawing/2014/main" id="{3E93A08E-6113-0E40-8485-AAD3F43370A9}"/>
              </a:ext>
            </a:extLst>
          </p:cNvPr>
          <p:cNvSpPr>
            <a:spLocks noGrp="1"/>
          </p:cNvSpPr>
          <p:nvPr>
            <p:ph type="sldNum" sz="quarter" idx="12"/>
          </p:nvPr>
        </p:nvSpPr>
        <p:spPr/>
        <p:txBody>
          <a:bodyPr/>
          <a:lstStyle/>
          <a:p>
            <a:pPr defTabSz="685800" eaLnBrk="1" fontAlgn="auto" hangingPunct="1">
              <a:spcBef>
                <a:spcPts val="0"/>
              </a:spcBef>
              <a:spcAft>
                <a:spcPts val="0"/>
              </a:spcAft>
            </a:pPr>
            <a:fld id="{A74CE0EA-F3B5-4684-BA10-C594598FDB9C}" type="slidenum">
              <a:rPr lang="en-GB">
                <a:solidFill>
                  <a:prstClr val="black"/>
                </a:solidFill>
                <a:latin typeface="Arial"/>
              </a:rPr>
              <a:pPr defTabSz="685800" eaLnBrk="1" fontAlgn="auto" hangingPunct="1">
                <a:spcBef>
                  <a:spcPts val="0"/>
                </a:spcBef>
                <a:spcAft>
                  <a:spcPts val="0"/>
                </a:spcAft>
              </a:pPr>
              <a:t>64</a:t>
            </a:fld>
            <a:endParaRPr lang="en-GB">
              <a:solidFill>
                <a:prstClr val="black"/>
              </a:solidFill>
              <a:latin typeface="Arial"/>
            </a:endParaRPr>
          </a:p>
        </p:txBody>
      </p:sp>
      <p:sp>
        <p:nvSpPr>
          <p:cNvPr id="9" name="Title 8">
            <a:extLst>
              <a:ext uri="{FF2B5EF4-FFF2-40B4-BE49-F238E27FC236}">
                <a16:creationId xmlns:a16="http://schemas.microsoft.com/office/drawing/2014/main" id="{2C7B92F2-556F-6048-B2EE-636EE430CC1E}"/>
              </a:ext>
            </a:extLst>
          </p:cNvPr>
          <p:cNvSpPr>
            <a:spLocks noGrp="1"/>
          </p:cNvSpPr>
          <p:nvPr>
            <p:ph type="title"/>
          </p:nvPr>
        </p:nvSpPr>
        <p:spPr>
          <a:xfrm>
            <a:off x="720001" y="1200935"/>
            <a:ext cx="17784512" cy="1080000"/>
          </a:xfrm>
        </p:spPr>
        <p:txBody>
          <a:bodyPr/>
          <a:lstStyle/>
          <a:p>
            <a:r>
              <a:rPr lang="en-US" sz="4800">
                <a:solidFill>
                  <a:srgbClr val="272E67"/>
                </a:solidFill>
              </a:rPr>
              <a:t>CASE STUDIES AND DEMONSTRATION VIDEOS</a:t>
            </a:r>
          </a:p>
        </p:txBody>
      </p:sp>
      <p:pic>
        <p:nvPicPr>
          <p:cNvPr id="31" name="Picture 30">
            <a:extLst>
              <a:ext uri="{FF2B5EF4-FFF2-40B4-BE49-F238E27FC236}">
                <a16:creationId xmlns:a16="http://schemas.microsoft.com/office/drawing/2014/main" id="{D6DD7EE8-342A-184E-9623-19CDFADC56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flipV="1">
            <a:off x="-289104" y="1902980"/>
            <a:ext cx="806805" cy="228600"/>
          </a:xfrm>
          <a:prstGeom prst="rect">
            <a:avLst/>
          </a:prstGeom>
        </p:spPr>
      </p:pic>
      <p:pic>
        <p:nvPicPr>
          <p:cNvPr id="3" name="Picture 2" descr="Graphical user interface&#10;&#10;Description automatically generated">
            <a:extLst>
              <a:ext uri="{FF2B5EF4-FFF2-40B4-BE49-F238E27FC236}">
                <a16:creationId xmlns:a16="http://schemas.microsoft.com/office/drawing/2014/main" id="{09F5E58E-BC5D-4406-95E4-9FD57F517EB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65767" y="2420683"/>
            <a:ext cx="7146129" cy="7171499"/>
          </a:xfrm>
          <a:prstGeom prst="rect">
            <a:avLst/>
          </a:prstGeom>
        </p:spPr>
      </p:pic>
    </p:spTree>
    <p:extLst>
      <p:ext uri="{BB962C8B-B14F-4D97-AF65-F5344CB8AC3E}">
        <p14:creationId xmlns:p14="http://schemas.microsoft.com/office/powerpoint/2010/main" val="212788916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07FEC79F-5EE6-264A-B55F-9156241874F2}"/>
              </a:ext>
            </a:extLst>
          </p:cNvPr>
          <p:cNvSpPr>
            <a:spLocks noGrp="1"/>
          </p:cNvSpPr>
          <p:nvPr>
            <p:ph type="dt" sz="half" idx="10"/>
          </p:nvPr>
        </p:nvSpPr>
        <p:spPr/>
        <p:txBody>
          <a:bodyPr/>
          <a:lstStyle/>
          <a:p>
            <a:pPr defTabSz="685800" eaLnBrk="1" fontAlgn="auto" hangingPunct="1">
              <a:spcBef>
                <a:spcPts val="0"/>
              </a:spcBef>
              <a:spcAft>
                <a:spcPts val="0"/>
              </a:spcAft>
            </a:pPr>
            <a:fld id="{DCD9F9BF-D269-4020-816F-460E917B7A74}" type="datetime1">
              <a:rPr lang="en-GB">
                <a:solidFill>
                  <a:prstClr val="black"/>
                </a:solidFill>
                <a:latin typeface="Arial"/>
              </a:rPr>
              <a:pPr defTabSz="685800" eaLnBrk="1" fontAlgn="auto" hangingPunct="1">
                <a:spcBef>
                  <a:spcPts val="0"/>
                </a:spcBef>
                <a:spcAft>
                  <a:spcPts val="0"/>
                </a:spcAft>
              </a:pPr>
              <a:t>27/02/2023</a:t>
            </a:fld>
            <a:endParaRPr lang="en-GB">
              <a:solidFill>
                <a:prstClr val="black"/>
              </a:solidFill>
              <a:latin typeface="Arial"/>
            </a:endParaRPr>
          </a:p>
        </p:txBody>
      </p:sp>
      <p:sp>
        <p:nvSpPr>
          <p:cNvPr id="5" name="Footer Placeholder 4">
            <a:extLst>
              <a:ext uri="{FF2B5EF4-FFF2-40B4-BE49-F238E27FC236}">
                <a16:creationId xmlns:a16="http://schemas.microsoft.com/office/drawing/2014/main" id="{30241E02-8F72-984E-9CD2-7E7F13411700}"/>
              </a:ext>
            </a:extLst>
          </p:cNvPr>
          <p:cNvSpPr>
            <a:spLocks noGrp="1"/>
          </p:cNvSpPr>
          <p:nvPr>
            <p:ph type="ftr" sz="quarter" idx="11"/>
          </p:nvPr>
        </p:nvSpPr>
        <p:spPr>
          <a:xfrm>
            <a:off x="1759929" y="9860590"/>
            <a:ext cx="8720205" cy="270000"/>
          </a:xfrm>
        </p:spPr>
        <p:txBody>
          <a:bodyPr/>
          <a:lstStyle/>
          <a:p>
            <a:pPr defTabSz="685800" eaLnBrk="1" fontAlgn="auto" hangingPunct="1">
              <a:spcBef>
                <a:spcPts val="0"/>
              </a:spcBef>
              <a:spcAft>
                <a:spcPts val="0"/>
              </a:spcAft>
            </a:pPr>
            <a:r>
              <a:rPr lang="en-GB">
                <a:solidFill>
                  <a:prstClr val="black"/>
                </a:solidFill>
                <a:latin typeface="Arial"/>
              </a:rPr>
              <a:t>|     The Common Monitoring and Evaluation Framework for MHPSS in Emergency Settings </a:t>
            </a:r>
          </a:p>
        </p:txBody>
      </p:sp>
      <p:sp>
        <p:nvSpPr>
          <p:cNvPr id="6" name="Slide Number Placeholder 5">
            <a:extLst>
              <a:ext uri="{FF2B5EF4-FFF2-40B4-BE49-F238E27FC236}">
                <a16:creationId xmlns:a16="http://schemas.microsoft.com/office/drawing/2014/main" id="{3E93A08E-6113-0E40-8485-AAD3F43370A9}"/>
              </a:ext>
            </a:extLst>
          </p:cNvPr>
          <p:cNvSpPr>
            <a:spLocks noGrp="1"/>
          </p:cNvSpPr>
          <p:nvPr>
            <p:ph type="sldNum" sz="quarter" idx="12"/>
          </p:nvPr>
        </p:nvSpPr>
        <p:spPr/>
        <p:txBody>
          <a:bodyPr/>
          <a:lstStyle/>
          <a:p>
            <a:pPr defTabSz="685800" eaLnBrk="1" fontAlgn="auto" hangingPunct="1">
              <a:spcBef>
                <a:spcPts val="0"/>
              </a:spcBef>
              <a:spcAft>
                <a:spcPts val="0"/>
              </a:spcAft>
            </a:pPr>
            <a:fld id="{A74CE0EA-F3B5-4684-BA10-C594598FDB9C}" type="slidenum">
              <a:rPr lang="en-GB">
                <a:solidFill>
                  <a:prstClr val="black"/>
                </a:solidFill>
                <a:latin typeface="Arial"/>
              </a:rPr>
              <a:pPr defTabSz="685800" eaLnBrk="1" fontAlgn="auto" hangingPunct="1">
                <a:spcBef>
                  <a:spcPts val="0"/>
                </a:spcBef>
                <a:spcAft>
                  <a:spcPts val="0"/>
                </a:spcAft>
              </a:pPr>
              <a:t>65</a:t>
            </a:fld>
            <a:endParaRPr lang="en-GB">
              <a:solidFill>
                <a:prstClr val="black"/>
              </a:solidFill>
              <a:latin typeface="Arial"/>
            </a:endParaRPr>
          </a:p>
        </p:txBody>
      </p:sp>
      <p:sp>
        <p:nvSpPr>
          <p:cNvPr id="9" name="Title 8">
            <a:extLst>
              <a:ext uri="{FF2B5EF4-FFF2-40B4-BE49-F238E27FC236}">
                <a16:creationId xmlns:a16="http://schemas.microsoft.com/office/drawing/2014/main" id="{2C7B92F2-556F-6048-B2EE-636EE430CC1E}"/>
              </a:ext>
            </a:extLst>
          </p:cNvPr>
          <p:cNvSpPr>
            <a:spLocks noGrp="1"/>
          </p:cNvSpPr>
          <p:nvPr>
            <p:ph type="title"/>
          </p:nvPr>
        </p:nvSpPr>
        <p:spPr>
          <a:xfrm>
            <a:off x="655889" y="1845938"/>
            <a:ext cx="17784512" cy="1080000"/>
          </a:xfrm>
        </p:spPr>
        <p:txBody>
          <a:bodyPr/>
          <a:lstStyle/>
          <a:p>
            <a:r>
              <a:rPr lang="en-US" sz="4800">
                <a:solidFill>
                  <a:srgbClr val="272E67"/>
                </a:solidFill>
              </a:rPr>
              <a:t>THE MHPSS M&amp;E HELP DESK</a:t>
            </a:r>
            <a:br>
              <a:rPr lang="en-US" sz="4800">
                <a:solidFill>
                  <a:srgbClr val="272E67"/>
                </a:solidFill>
              </a:rPr>
            </a:br>
            <a:endParaRPr lang="en-US" sz="4800">
              <a:solidFill>
                <a:srgbClr val="272E67"/>
              </a:solidFill>
            </a:endParaRPr>
          </a:p>
        </p:txBody>
      </p:sp>
      <p:pic>
        <p:nvPicPr>
          <p:cNvPr id="31" name="Picture 30">
            <a:extLst>
              <a:ext uri="{FF2B5EF4-FFF2-40B4-BE49-F238E27FC236}">
                <a16:creationId xmlns:a16="http://schemas.microsoft.com/office/drawing/2014/main" id="{D6DD7EE8-342A-184E-9623-19CDFADC56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flipV="1">
            <a:off x="-289104" y="1902980"/>
            <a:ext cx="806805" cy="228600"/>
          </a:xfrm>
          <a:prstGeom prst="rect">
            <a:avLst/>
          </a:prstGeom>
        </p:spPr>
      </p:pic>
      <p:sp>
        <p:nvSpPr>
          <p:cNvPr id="29" name="Rectangle 28">
            <a:extLst>
              <a:ext uri="{FF2B5EF4-FFF2-40B4-BE49-F238E27FC236}">
                <a16:creationId xmlns:a16="http://schemas.microsoft.com/office/drawing/2014/main" id="{BE5D3A71-33BC-AB42-B055-E0563D47ACBC}"/>
              </a:ext>
            </a:extLst>
          </p:cNvPr>
          <p:cNvSpPr/>
          <p:nvPr/>
        </p:nvSpPr>
        <p:spPr>
          <a:xfrm>
            <a:off x="1654754" y="3390921"/>
            <a:ext cx="12299621" cy="13874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30" name="Rectangle 29">
            <a:extLst>
              <a:ext uri="{FF2B5EF4-FFF2-40B4-BE49-F238E27FC236}">
                <a16:creationId xmlns:a16="http://schemas.microsoft.com/office/drawing/2014/main" id="{F177718D-A9AB-314B-83A2-990ADA1390AC}"/>
              </a:ext>
            </a:extLst>
          </p:cNvPr>
          <p:cNvSpPr/>
          <p:nvPr/>
        </p:nvSpPr>
        <p:spPr>
          <a:xfrm>
            <a:off x="1654755" y="5046129"/>
            <a:ext cx="12299619" cy="13874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srgbClr val="272E67"/>
              </a:solidFill>
              <a:latin typeface="Arial"/>
            </a:endParaRPr>
          </a:p>
        </p:txBody>
      </p:sp>
      <p:sp>
        <p:nvSpPr>
          <p:cNvPr id="32" name="Rectangle 31">
            <a:extLst>
              <a:ext uri="{FF2B5EF4-FFF2-40B4-BE49-F238E27FC236}">
                <a16:creationId xmlns:a16="http://schemas.microsoft.com/office/drawing/2014/main" id="{B092E294-B15D-5146-BBE7-00072E4D92BF}"/>
              </a:ext>
            </a:extLst>
          </p:cNvPr>
          <p:cNvSpPr/>
          <p:nvPr/>
        </p:nvSpPr>
        <p:spPr>
          <a:xfrm>
            <a:off x="1654755" y="6724983"/>
            <a:ext cx="12299619" cy="13874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sp>
        <p:nvSpPr>
          <p:cNvPr id="2" name="TextBox 1">
            <a:extLst>
              <a:ext uri="{FF2B5EF4-FFF2-40B4-BE49-F238E27FC236}">
                <a16:creationId xmlns:a16="http://schemas.microsoft.com/office/drawing/2014/main" id="{A70F24A1-B177-054D-BB78-DBE915B5356D}"/>
              </a:ext>
            </a:extLst>
          </p:cNvPr>
          <p:cNvSpPr txBox="1"/>
          <p:nvPr/>
        </p:nvSpPr>
        <p:spPr>
          <a:xfrm>
            <a:off x="1905002" y="3590984"/>
            <a:ext cx="12299622" cy="1015663"/>
          </a:xfrm>
          <a:prstGeom prst="rect">
            <a:avLst/>
          </a:prstGeom>
          <a:noFill/>
        </p:spPr>
        <p:txBody>
          <a:bodyPr wrap="square" rtlCol="0">
            <a:spAutoFit/>
          </a:bodyPr>
          <a:lstStyle/>
          <a:p>
            <a:pPr defTabSz="685800" eaLnBrk="1" fontAlgn="auto" hangingPunct="1">
              <a:spcBef>
                <a:spcPts val="0"/>
              </a:spcBef>
              <a:spcAft>
                <a:spcPts val="0"/>
              </a:spcAft>
            </a:pPr>
            <a:r>
              <a:rPr lang="en-US" sz="3000">
                <a:solidFill>
                  <a:srgbClr val="272E67"/>
                </a:solidFill>
                <a:latin typeface="Ebrima"/>
              </a:rPr>
              <a:t>Complete </a:t>
            </a:r>
            <a:r>
              <a:rPr lang="en-US" sz="3000" u="sng">
                <a:solidFill>
                  <a:srgbClr val="272E67"/>
                </a:solidFill>
                <a:latin typeface="Ebrima"/>
              </a:rPr>
              <a:t>contact form</a:t>
            </a:r>
            <a:r>
              <a:rPr lang="en-US" sz="3000">
                <a:solidFill>
                  <a:srgbClr val="272E67"/>
                </a:solidFill>
                <a:latin typeface="Ebrima"/>
              </a:rPr>
              <a:t>: </a:t>
            </a:r>
            <a:r>
              <a:rPr lang="en-US" sz="3000" b="1">
                <a:solidFill>
                  <a:srgbClr val="272E67"/>
                </a:solidFill>
                <a:latin typeface="Ebrima"/>
              </a:rPr>
              <a:t>https://tinyurl.com/mhpssmande</a:t>
            </a:r>
          </a:p>
          <a:p>
            <a:pPr defTabSz="685800" eaLnBrk="1" fontAlgn="auto" hangingPunct="1">
              <a:spcBef>
                <a:spcPts val="0"/>
              </a:spcBef>
              <a:spcAft>
                <a:spcPts val="0"/>
              </a:spcAft>
            </a:pPr>
            <a:r>
              <a:rPr lang="en-US" sz="3000">
                <a:solidFill>
                  <a:srgbClr val="272E67"/>
                </a:solidFill>
                <a:latin typeface="Ebrima"/>
              </a:rPr>
              <a:t>OR send an email to the support address: </a:t>
            </a:r>
            <a:r>
              <a:rPr lang="en-US" sz="3000" b="1">
                <a:solidFill>
                  <a:srgbClr val="272E67"/>
                </a:solidFill>
                <a:latin typeface="Ebrima"/>
              </a:rPr>
              <a:t>mhpssmande@gmail.com</a:t>
            </a:r>
          </a:p>
        </p:txBody>
      </p:sp>
      <p:sp>
        <p:nvSpPr>
          <p:cNvPr id="10" name="Rectangle 9">
            <a:extLst>
              <a:ext uri="{FF2B5EF4-FFF2-40B4-BE49-F238E27FC236}">
                <a16:creationId xmlns:a16="http://schemas.microsoft.com/office/drawing/2014/main" id="{EB37D554-6FCF-3248-B323-8CBB01E0DE42}"/>
              </a:ext>
            </a:extLst>
          </p:cNvPr>
          <p:cNvSpPr/>
          <p:nvPr/>
        </p:nvSpPr>
        <p:spPr>
          <a:xfrm>
            <a:off x="1846571" y="6844229"/>
            <a:ext cx="10653173" cy="1015663"/>
          </a:xfrm>
          <a:prstGeom prst="rect">
            <a:avLst/>
          </a:prstGeom>
        </p:spPr>
        <p:txBody>
          <a:bodyPr wrap="square">
            <a:spAutoFit/>
          </a:bodyPr>
          <a:lstStyle/>
          <a:p>
            <a:pPr defTabSz="685800" eaLnBrk="1" fontAlgn="auto" hangingPunct="1">
              <a:spcBef>
                <a:spcPts val="0"/>
              </a:spcBef>
              <a:spcAft>
                <a:spcPts val="0"/>
              </a:spcAft>
            </a:pPr>
            <a:r>
              <a:rPr lang="en-US" sz="3000">
                <a:solidFill>
                  <a:srgbClr val="272E67"/>
                </a:solidFill>
                <a:latin typeface="Ebrima"/>
              </a:rPr>
              <a:t>Schedule one-on-one support by email or phone, as needed, and receive referral and resources </a:t>
            </a:r>
          </a:p>
        </p:txBody>
      </p:sp>
      <p:sp>
        <p:nvSpPr>
          <p:cNvPr id="33" name="Rectangle 32">
            <a:extLst>
              <a:ext uri="{FF2B5EF4-FFF2-40B4-BE49-F238E27FC236}">
                <a16:creationId xmlns:a16="http://schemas.microsoft.com/office/drawing/2014/main" id="{CAC1296A-77EE-D741-92F4-81D3F9CD244A}"/>
              </a:ext>
            </a:extLst>
          </p:cNvPr>
          <p:cNvSpPr/>
          <p:nvPr/>
        </p:nvSpPr>
        <p:spPr>
          <a:xfrm>
            <a:off x="655889" y="3390912"/>
            <a:ext cx="1013552" cy="1387463"/>
          </a:xfrm>
          <a:prstGeom prst="rect">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sz="5400" b="1">
                <a:solidFill>
                  <a:prstClr val="white"/>
                </a:solidFill>
                <a:latin typeface="Ebrima"/>
              </a:rPr>
              <a:t>1.</a:t>
            </a:r>
          </a:p>
        </p:txBody>
      </p:sp>
      <p:sp>
        <p:nvSpPr>
          <p:cNvPr id="34" name="Rectangle 33">
            <a:extLst>
              <a:ext uri="{FF2B5EF4-FFF2-40B4-BE49-F238E27FC236}">
                <a16:creationId xmlns:a16="http://schemas.microsoft.com/office/drawing/2014/main" id="{4E6582FC-DD0E-C142-83F0-E0CEDAE9644C}"/>
              </a:ext>
            </a:extLst>
          </p:cNvPr>
          <p:cNvSpPr/>
          <p:nvPr/>
        </p:nvSpPr>
        <p:spPr>
          <a:xfrm>
            <a:off x="655889" y="5074891"/>
            <a:ext cx="1013552" cy="1358700"/>
          </a:xfrm>
          <a:prstGeom prst="rect">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sz="5400" b="1">
                <a:solidFill>
                  <a:prstClr val="white"/>
                </a:solidFill>
                <a:latin typeface="Ebrima"/>
              </a:rPr>
              <a:t>2.</a:t>
            </a:r>
          </a:p>
        </p:txBody>
      </p:sp>
      <p:sp>
        <p:nvSpPr>
          <p:cNvPr id="40" name="Rectangle 39">
            <a:extLst>
              <a:ext uri="{FF2B5EF4-FFF2-40B4-BE49-F238E27FC236}">
                <a16:creationId xmlns:a16="http://schemas.microsoft.com/office/drawing/2014/main" id="{09453F72-C7DB-3B43-A807-D98AE9A60752}"/>
              </a:ext>
            </a:extLst>
          </p:cNvPr>
          <p:cNvSpPr/>
          <p:nvPr/>
        </p:nvSpPr>
        <p:spPr>
          <a:xfrm>
            <a:off x="655889" y="6738480"/>
            <a:ext cx="1013552" cy="1385300"/>
          </a:xfrm>
          <a:prstGeom prst="rect">
            <a:avLst/>
          </a:prstGeom>
          <a:solidFill>
            <a:srgbClr val="2A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sz="5400" b="1">
                <a:solidFill>
                  <a:prstClr val="white"/>
                </a:solidFill>
                <a:latin typeface="Ebrima"/>
              </a:rPr>
              <a:t>3.</a:t>
            </a:r>
          </a:p>
        </p:txBody>
      </p:sp>
      <p:sp>
        <p:nvSpPr>
          <p:cNvPr id="12" name="TextBox 11">
            <a:extLst>
              <a:ext uri="{FF2B5EF4-FFF2-40B4-BE49-F238E27FC236}">
                <a16:creationId xmlns:a16="http://schemas.microsoft.com/office/drawing/2014/main" id="{E7900906-4037-5948-A64C-40D3D996173A}"/>
              </a:ext>
            </a:extLst>
          </p:cNvPr>
          <p:cNvSpPr txBox="1"/>
          <p:nvPr/>
        </p:nvSpPr>
        <p:spPr>
          <a:xfrm>
            <a:off x="14204624" y="6692626"/>
            <a:ext cx="3701540" cy="1938992"/>
          </a:xfrm>
          <a:prstGeom prst="rect">
            <a:avLst/>
          </a:prstGeom>
          <a:noFill/>
        </p:spPr>
        <p:txBody>
          <a:bodyPr wrap="square" rtlCol="0">
            <a:spAutoFit/>
          </a:bodyPr>
          <a:lstStyle/>
          <a:p>
            <a:pPr defTabSz="685800" eaLnBrk="1" fontAlgn="auto" hangingPunct="1">
              <a:spcBef>
                <a:spcPts val="0"/>
              </a:spcBef>
              <a:spcAft>
                <a:spcPts val="0"/>
              </a:spcAft>
            </a:pPr>
            <a:r>
              <a:rPr lang="en-US" sz="3000" b="1">
                <a:solidFill>
                  <a:srgbClr val="272E67"/>
                </a:solidFill>
                <a:latin typeface="Ebrima"/>
              </a:rPr>
              <a:t>Provide timely and practical support for MHPSS M&amp;E related issues</a:t>
            </a:r>
          </a:p>
        </p:txBody>
      </p:sp>
      <p:sp>
        <p:nvSpPr>
          <p:cNvPr id="13" name="Triangle 12">
            <a:extLst>
              <a:ext uri="{FF2B5EF4-FFF2-40B4-BE49-F238E27FC236}">
                <a16:creationId xmlns:a16="http://schemas.microsoft.com/office/drawing/2014/main" id="{5F0E6C01-3CE3-D74E-AFBF-AF7958FC1B04}"/>
              </a:ext>
            </a:extLst>
          </p:cNvPr>
          <p:cNvSpPr/>
          <p:nvPr/>
        </p:nvSpPr>
        <p:spPr>
          <a:xfrm rot="5400000">
            <a:off x="13394006" y="7198705"/>
            <a:ext cx="925925" cy="488784"/>
          </a:xfrm>
          <a:prstGeom prst="triangle">
            <a:avLst/>
          </a:prstGeom>
          <a:solidFill>
            <a:srgbClr val="272E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en-US" sz="2700">
              <a:solidFill>
                <a:prstClr val="white"/>
              </a:solidFill>
              <a:latin typeface="Arial"/>
            </a:endParaRPr>
          </a:p>
        </p:txBody>
      </p:sp>
      <p:cxnSp>
        <p:nvCxnSpPr>
          <p:cNvPr id="41" name="Straight Connector 40">
            <a:extLst>
              <a:ext uri="{FF2B5EF4-FFF2-40B4-BE49-F238E27FC236}">
                <a16:creationId xmlns:a16="http://schemas.microsoft.com/office/drawing/2014/main" id="{9713C598-671D-C445-87BD-1DE6F3FD6514}"/>
              </a:ext>
            </a:extLst>
          </p:cNvPr>
          <p:cNvCxnSpPr>
            <a:cxnSpLocks/>
          </p:cNvCxnSpPr>
          <p:nvPr/>
        </p:nvCxnSpPr>
        <p:spPr>
          <a:xfrm>
            <a:off x="15967757" y="7694819"/>
            <a:ext cx="1440875" cy="0"/>
          </a:xfrm>
          <a:prstGeom prst="line">
            <a:avLst/>
          </a:prstGeom>
          <a:ln w="9525">
            <a:solidFill>
              <a:srgbClr val="272E67"/>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9408DB2F-D64D-8F4F-8C2E-B2C16B3614A0}"/>
              </a:ext>
            </a:extLst>
          </p:cNvPr>
          <p:cNvCxnSpPr>
            <a:cxnSpLocks/>
          </p:cNvCxnSpPr>
          <p:nvPr/>
        </p:nvCxnSpPr>
        <p:spPr>
          <a:xfrm>
            <a:off x="15636701" y="8611108"/>
            <a:ext cx="1171448" cy="0"/>
          </a:xfrm>
          <a:prstGeom prst="line">
            <a:avLst/>
          </a:prstGeom>
          <a:ln w="9525">
            <a:solidFill>
              <a:srgbClr val="272E67"/>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2DC59DDC-9CFC-9944-A380-D9CB0146E0A6}"/>
              </a:ext>
            </a:extLst>
          </p:cNvPr>
          <p:cNvCxnSpPr>
            <a:cxnSpLocks/>
          </p:cNvCxnSpPr>
          <p:nvPr/>
        </p:nvCxnSpPr>
        <p:spPr>
          <a:xfrm flipV="1">
            <a:off x="14332875" y="8137765"/>
            <a:ext cx="3160182" cy="13334"/>
          </a:xfrm>
          <a:prstGeom prst="line">
            <a:avLst/>
          </a:prstGeom>
          <a:ln w="9525">
            <a:solidFill>
              <a:srgbClr val="272E67"/>
            </a:solidFill>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66B77860-E09C-47F8-90D8-9F949733F3C7}"/>
              </a:ext>
            </a:extLst>
          </p:cNvPr>
          <p:cNvSpPr/>
          <p:nvPr/>
        </p:nvSpPr>
        <p:spPr>
          <a:xfrm>
            <a:off x="1905002" y="5243352"/>
            <a:ext cx="10653173" cy="553998"/>
          </a:xfrm>
          <a:prstGeom prst="rect">
            <a:avLst/>
          </a:prstGeom>
        </p:spPr>
        <p:txBody>
          <a:bodyPr wrap="square">
            <a:spAutoFit/>
          </a:bodyPr>
          <a:lstStyle/>
          <a:p>
            <a:pPr defTabSz="685800" eaLnBrk="1" fontAlgn="auto" hangingPunct="1">
              <a:spcBef>
                <a:spcPts val="0"/>
              </a:spcBef>
              <a:spcAft>
                <a:spcPts val="0"/>
              </a:spcAft>
            </a:pPr>
            <a:r>
              <a:rPr lang="en-US" sz="3000">
                <a:solidFill>
                  <a:srgbClr val="272E67"/>
                </a:solidFill>
                <a:latin typeface="Ebrima"/>
              </a:rPr>
              <a:t>Receive confirmation of receipt from an M&amp;E Helpdesk Staffer</a:t>
            </a:r>
          </a:p>
        </p:txBody>
      </p:sp>
    </p:spTree>
    <p:extLst>
      <p:ext uri="{BB962C8B-B14F-4D97-AF65-F5344CB8AC3E}">
        <p14:creationId xmlns:p14="http://schemas.microsoft.com/office/powerpoint/2010/main" val="143695580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8F0DBBA-0DF4-8245-8BD0-00D2ED7BB6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793"/>
            <a:ext cx="18419630" cy="10522745"/>
          </a:xfrm>
          <a:prstGeom prst="rect">
            <a:avLst/>
          </a:prstGeom>
        </p:spPr>
      </p:pic>
      <p:pic>
        <p:nvPicPr>
          <p:cNvPr id="9" name="Picture 8">
            <a:extLst>
              <a:ext uri="{FF2B5EF4-FFF2-40B4-BE49-F238E27FC236}">
                <a16:creationId xmlns:a16="http://schemas.microsoft.com/office/drawing/2014/main" id="{7BFA9AB6-5BC3-3941-BC33-EC39141D79CA}"/>
              </a:ext>
            </a:extLst>
          </p:cNvPr>
          <p:cNvPicPr>
            <a:picLocks noChangeAspect="1"/>
          </p:cNvPicPr>
          <p:nvPr/>
        </p:nvPicPr>
        <p:blipFill rotWithShape="1">
          <a:blip r:embed="rId4"/>
          <a:srcRect l="6019" t="4804" r="19676" b="5325"/>
          <a:stretch/>
        </p:blipFill>
        <p:spPr>
          <a:xfrm>
            <a:off x="364333" y="1099418"/>
            <a:ext cx="10371965" cy="8363103"/>
          </a:xfrm>
          <a:prstGeom prst="rect">
            <a:avLst/>
          </a:prstGeom>
        </p:spPr>
      </p:pic>
      <p:pic>
        <p:nvPicPr>
          <p:cNvPr id="11" name="Picture 10">
            <a:extLst>
              <a:ext uri="{FF2B5EF4-FFF2-40B4-BE49-F238E27FC236}">
                <a16:creationId xmlns:a16="http://schemas.microsoft.com/office/drawing/2014/main" id="{A57E75EC-2CBC-8F42-9988-CF5890DFF1A2}"/>
              </a:ext>
            </a:extLst>
          </p:cNvPr>
          <p:cNvPicPr>
            <a:picLocks noChangeAspect="1"/>
          </p:cNvPicPr>
          <p:nvPr/>
        </p:nvPicPr>
        <p:blipFill>
          <a:blip r:embed="rId5"/>
          <a:stretch>
            <a:fillRect/>
          </a:stretch>
        </p:blipFill>
        <p:spPr>
          <a:xfrm>
            <a:off x="2416210" y="1908176"/>
            <a:ext cx="6207773" cy="6193632"/>
          </a:xfrm>
          <a:prstGeom prst="rect">
            <a:avLst/>
          </a:prstGeom>
        </p:spPr>
      </p:pic>
      <p:pic>
        <p:nvPicPr>
          <p:cNvPr id="15" name="Picture 14">
            <a:extLst>
              <a:ext uri="{FF2B5EF4-FFF2-40B4-BE49-F238E27FC236}">
                <a16:creationId xmlns:a16="http://schemas.microsoft.com/office/drawing/2014/main" id="{844C3A4E-6E63-7842-8263-006676E25117}"/>
              </a:ext>
            </a:extLst>
          </p:cNvPr>
          <p:cNvPicPr>
            <a:picLocks noChangeAspect="1"/>
          </p:cNvPicPr>
          <p:nvPr/>
        </p:nvPicPr>
        <p:blipFill>
          <a:blip r:embed="rId6"/>
          <a:stretch>
            <a:fillRect/>
          </a:stretch>
        </p:blipFill>
        <p:spPr>
          <a:xfrm>
            <a:off x="10736297" y="3909046"/>
            <a:ext cx="7187372" cy="3154377"/>
          </a:xfrm>
          <a:prstGeom prst="rect">
            <a:avLst/>
          </a:prstGeom>
        </p:spPr>
      </p:pic>
      <p:pic>
        <p:nvPicPr>
          <p:cNvPr id="17" name="Picture 16">
            <a:extLst>
              <a:ext uri="{FF2B5EF4-FFF2-40B4-BE49-F238E27FC236}">
                <a16:creationId xmlns:a16="http://schemas.microsoft.com/office/drawing/2014/main" id="{E59B7195-E4A9-F744-BDC7-49C79FEEB1C8}"/>
              </a:ext>
            </a:extLst>
          </p:cNvPr>
          <p:cNvPicPr>
            <a:picLocks noChangeAspect="1"/>
          </p:cNvPicPr>
          <p:nvPr/>
        </p:nvPicPr>
        <p:blipFill>
          <a:blip r:embed="rId7"/>
          <a:stretch>
            <a:fillRect/>
          </a:stretch>
        </p:blipFill>
        <p:spPr>
          <a:xfrm>
            <a:off x="10736297" y="7384381"/>
            <a:ext cx="3486150" cy="419100"/>
          </a:xfrm>
          <a:prstGeom prst="rect">
            <a:avLst/>
          </a:prstGeom>
        </p:spPr>
      </p:pic>
    </p:spTree>
    <p:extLst>
      <p:ext uri="{BB962C8B-B14F-4D97-AF65-F5344CB8AC3E}">
        <p14:creationId xmlns:p14="http://schemas.microsoft.com/office/powerpoint/2010/main" val="324030376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312329-3F31-446C-8826-499C166838B5}"/>
              </a:ext>
            </a:extLst>
          </p:cNvPr>
          <p:cNvSpPr>
            <a:spLocks noGrp="1"/>
          </p:cNvSpPr>
          <p:nvPr>
            <p:ph type="title"/>
          </p:nvPr>
        </p:nvSpPr>
        <p:spPr>
          <a:xfrm>
            <a:off x="9908088" y="6808763"/>
            <a:ext cx="7234125" cy="1486810"/>
          </a:xfrm>
        </p:spPr>
        <p:txBody>
          <a:bodyPr/>
          <a:lstStyle/>
          <a:p>
            <a:r>
              <a:rPr lang="da-DK" err="1"/>
              <a:t>Measuring</a:t>
            </a:r>
            <a:r>
              <a:rPr lang="da-DK"/>
              <a:t> PS </a:t>
            </a:r>
            <a:r>
              <a:rPr lang="da-DK" err="1"/>
              <a:t>wellbeing</a:t>
            </a:r>
            <a:endParaRPr lang="en-GB"/>
          </a:p>
        </p:txBody>
      </p:sp>
    </p:spTree>
    <p:extLst>
      <p:ext uri="{BB962C8B-B14F-4D97-AF65-F5344CB8AC3E}">
        <p14:creationId xmlns:p14="http://schemas.microsoft.com/office/powerpoint/2010/main" val="15481764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400175" y="1584325"/>
            <a:ext cx="15487650" cy="1071193"/>
          </a:xfrm>
        </p:spPr>
        <p:txBody>
          <a:bodyPr>
            <a:normAutofit/>
          </a:bodyPr>
          <a:lstStyle/>
          <a:p>
            <a:r>
              <a:rPr lang="da-DK" sz="6000" b="1"/>
              <a:t>PS </a:t>
            </a:r>
            <a:r>
              <a:rPr lang="da-DK" sz="6000" b="1" err="1"/>
              <a:t>wellbeing</a:t>
            </a:r>
            <a:endParaRPr lang="en-GB" sz="6000" b="1"/>
          </a:p>
        </p:txBody>
      </p:sp>
      <p:sp>
        <p:nvSpPr>
          <p:cNvPr id="3" name="Content Placeholder 2">
            <a:extLst>
              <a:ext uri="{FF2B5EF4-FFF2-40B4-BE49-F238E27FC236}">
                <a16:creationId xmlns:a16="http://schemas.microsoft.com/office/drawing/2014/main" id="{24B7ABCF-8206-47A8-837A-051FE1BA4BAD}"/>
              </a:ext>
            </a:extLst>
          </p:cNvPr>
          <p:cNvSpPr>
            <a:spLocks noGrp="1"/>
          </p:cNvSpPr>
          <p:nvPr>
            <p:ph idx="1"/>
          </p:nvPr>
        </p:nvSpPr>
        <p:spPr>
          <a:xfrm>
            <a:off x="1400175" y="2909888"/>
            <a:ext cx="15487650" cy="6457785"/>
          </a:xfrm>
        </p:spPr>
        <p:txBody>
          <a:bodyPr>
            <a:normAutofit/>
          </a:bodyPr>
          <a:lstStyle/>
          <a:p>
            <a:pPr>
              <a:lnSpc>
                <a:spcPct val="120000"/>
              </a:lnSpc>
            </a:pPr>
            <a:r>
              <a:rPr lang="en-GB" sz="3200" b="1"/>
              <a:t>Psychosocial wellbeing </a:t>
            </a:r>
            <a:r>
              <a:rPr lang="en-GB" sz="3200"/>
              <a:t>describes the positive state of being when an individual thrives.  It is influenced by the interplay of both psychological and social factors. PS wellbeing is experienced both in the personal individual and the social interactive domain, and is also determined largely by the context within which people live.  External factors and basic human needs such as livelihood, shelter and physical health may significantly impact the PS wellbeing of individuals and communities. Since contexts are always changing, so will the experience of PS wellbeing.  Its dynamic nature makes it difficult to provide a standard definition of wellbeing or to know how to recognize it from country to country, or even in different populations within the same country.</a:t>
            </a:r>
          </a:p>
        </p:txBody>
      </p:sp>
    </p:spTree>
    <p:extLst>
      <p:ext uri="{BB962C8B-B14F-4D97-AF65-F5344CB8AC3E}">
        <p14:creationId xmlns:p14="http://schemas.microsoft.com/office/powerpoint/2010/main" val="97071785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400175" y="1584325"/>
            <a:ext cx="15487650" cy="1071193"/>
          </a:xfrm>
        </p:spPr>
        <p:txBody>
          <a:bodyPr>
            <a:normAutofit/>
          </a:bodyPr>
          <a:lstStyle/>
          <a:p>
            <a:r>
              <a:rPr lang="da-DK" sz="6000" b="1" err="1"/>
              <a:t>Generic</a:t>
            </a:r>
            <a:r>
              <a:rPr lang="da-DK" sz="6000" b="1"/>
              <a:t> domains of </a:t>
            </a:r>
            <a:r>
              <a:rPr lang="da-DK" sz="6000" b="1" err="1"/>
              <a:t>wellbeing</a:t>
            </a:r>
            <a:endParaRPr lang="en-GB" sz="6000" b="1"/>
          </a:p>
        </p:txBody>
      </p:sp>
      <p:graphicFrame>
        <p:nvGraphicFramePr>
          <p:cNvPr id="6" name="Content Placeholder 3">
            <a:extLst>
              <a:ext uri="{FF2B5EF4-FFF2-40B4-BE49-F238E27FC236}">
                <a16:creationId xmlns:a16="http://schemas.microsoft.com/office/drawing/2014/main" id="{10A8E006-BBCB-4BE3-8EB7-1A5E5A710FCD}"/>
              </a:ext>
            </a:extLst>
          </p:cNvPr>
          <p:cNvGraphicFramePr>
            <a:graphicFrameLocks noGrp="1"/>
          </p:cNvGraphicFramePr>
          <p:nvPr>
            <p:ph idx="1"/>
            <p:extLst>
              <p:ext uri="{D42A27DB-BD31-4B8C-83A1-F6EECF244321}">
                <p14:modId xmlns:p14="http://schemas.microsoft.com/office/powerpoint/2010/main" val="3782802163"/>
              </p:ext>
            </p:extLst>
          </p:nvPr>
        </p:nvGraphicFramePr>
        <p:xfrm>
          <a:off x="4016323" y="2862705"/>
          <a:ext cx="11190852" cy="673146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058857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400175" y="1584325"/>
            <a:ext cx="15487650" cy="1071193"/>
          </a:xfrm>
        </p:spPr>
        <p:txBody>
          <a:bodyPr>
            <a:normAutofit/>
          </a:bodyPr>
          <a:lstStyle/>
          <a:p>
            <a:r>
              <a:rPr lang="da-DK" sz="6000" b="1" err="1"/>
              <a:t>Why</a:t>
            </a:r>
            <a:r>
              <a:rPr lang="da-DK" sz="6000" b="1"/>
              <a:t> M&amp;E?</a:t>
            </a:r>
            <a:endParaRPr lang="en-GB" sz="6000" b="1"/>
          </a:p>
        </p:txBody>
      </p:sp>
      <p:sp>
        <p:nvSpPr>
          <p:cNvPr id="3" name="Content Placeholder 2">
            <a:extLst>
              <a:ext uri="{FF2B5EF4-FFF2-40B4-BE49-F238E27FC236}">
                <a16:creationId xmlns:a16="http://schemas.microsoft.com/office/drawing/2014/main" id="{24B7ABCF-8206-47A8-837A-051FE1BA4BAD}"/>
              </a:ext>
            </a:extLst>
          </p:cNvPr>
          <p:cNvSpPr>
            <a:spLocks noGrp="1"/>
          </p:cNvSpPr>
          <p:nvPr>
            <p:ph idx="1"/>
          </p:nvPr>
        </p:nvSpPr>
        <p:spPr>
          <a:xfrm>
            <a:off x="1400175" y="2909888"/>
            <a:ext cx="15487650" cy="6457785"/>
          </a:xfrm>
        </p:spPr>
        <p:txBody>
          <a:bodyPr>
            <a:normAutofit fontScale="85000" lnSpcReduction="10000"/>
          </a:bodyPr>
          <a:lstStyle/>
          <a:p>
            <a:pPr>
              <a:lnSpc>
                <a:spcPct val="100000"/>
              </a:lnSpc>
            </a:pPr>
            <a:r>
              <a:rPr lang="en-GB" sz="4000" b="1"/>
              <a:t>Support project/programme implementation </a:t>
            </a:r>
            <a:r>
              <a:rPr lang="en-GB" sz="4000"/>
              <a:t>with accurate, evidence-based reporting to guide and improve project/programme performance.</a:t>
            </a:r>
          </a:p>
          <a:p>
            <a:pPr>
              <a:lnSpc>
                <a:spcPct val="100000"/>
              </a:lnSpc>
            </a:pPr>
            <a:r>
              <a:rPr lang="en-GB" sz="4000" b="1"/>
              <a:t>Contribute to organizational learning and knowledge sharing </a:t>
            </a:r>
            <a:r>
              <a:rPr lang="en-GB" sz="4000"/>
              <a:t>by reflecting upon and sharing experiences and lessons.</a:t>
            </a:r>
          </a:p>
          <a:p>
            <a:pPr>
              <a:lnSpc>
                <a:spcPct val="100000"/>
              </a:lnSpc>
            </a:pPr>
            <a:r>
              <a:rPr lang="en-GB" sz="4000" b="1"/>
              <a:t>Uphold accountability and compliance </a:t>
            </a:r>
            <a:r>
              <a:rPr lang="en-GB" sz="4000"/>
              <a:t>by demonstrating whether or not our work has been carried out as agreed and in compliance with established standards and with any other donor requirements.</a:t>
            </a:r>
          </a:p>
          <a:p>
            <a:pPr>
              <a:lnSpc>
                <a:spcPct val="100000"/>
              </a:lnSpc>
            </a:pPr>
            <a:r>
              <a:rPr lang="en-GB" sz="4000" b="1"/>
              <a:t>Provide opportunities for stakeholder feedback</a:t>
            </a:r>
            <a:r>
              <a:rPr lang="en-GB" sz="4000"/>
              <a:t>, especially beneficiaries, to provide input into and perceptions of our work. </a:t>
            </a:r>
          </a:p>
          <a:p>
            <a:pPr>
              <a:lnSpc>
                <a:spcPct val="100000"/>
              </a:lnSpc>
            </a:pPr>
            <a:r>
              <a:rPr lang="en-GB" sz="4000" b="1"/>
              <a:t>Promote and celebrate our work </a:t>
            </a:r>
            <a:r>
              <a:rPr lang="en-GB" sz="4000"/>
              <a:t>by highlighting our accomplishments and achievements, building morale and contributing to resource mobilization.</a:t>
            </a:r>
          </a:p>
        </p:txBody>
      </p:sp>
    </p:spTree>
    <p:extLst>
      <p:ext uri="{BB962C8B-B14F-4D97-AF65-F5344CB8AC3E}">
        <p14:creationId xmlns:p14="http://schemas.microsoft.com/office/powerpoint/2010/main" val="378680300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400175" y="1584325"/>
            <a:ext cx="15487650" cy="1071193"/>
          </a:xfrm>
        </p:spPr>
        <p:txBody>
          <a:bodyPr>
            <a:normAutofit/>
          </a:bodyPr>
          <a:lstStyle/>
          <a:p>
            <a:r>
              <a:rPr lang="da-DK" sz="6000" b="1" err="1"/>
              <a:t>Exploring</a:t>
            </a:r>
            <a:r>
              <a:rPr lang="da-DK" sz="6000" b="1"/>
              <a:t> </a:t>
            </a:r>
            <a:r>
              <a:rPr lang="da-DK" sz="6000" b="1" err="1"/>
              <a:t>local</a:t>
            </a:r>
            <a:r>
              <a:rPr lang="da-DK" sz="6000" b="1"/>
              <a:t> </a:t>
            </a:r>
            <a:r>
              <a:rPr lang="da-DK" sz="6000" b="1" err="1"/>
              <a:t>concepts</a:t>
            </a:r>
            <a:r>
              <a:rPr lang="da-DK" sz="6000" b="1"/>
              <a:t> of </a:t>
            </a:r>
            <a:r>
              <a:rPr lang="da-DK" sz="6000" b="1" err="1"/>
              <a:t>wellbeing</a:t>
            </a:r>
            <a:endParaRPr lang="en-GB" sz="6000" b="1"/>
          </a:p>
        </p:txBody>
      </p:sp>
      <p:sp>
        <p:nvSpPr>
          <p:cNvPr id="3" name="Content Placeholder 2">
            <a:extLst>
              <a:ext uri="{FF2B5EF4-FFF2-40B4-BE49-F238E27FC236}">
                <a16:creationId xmlns:a16="http://schemas.microsoft.com/office/drawing/2014/main" id="{24B7ABCF-8206-47A8-837A-051FE1BA4BAD}"/>
              </a:ext>
            </a:extLst>
          </p:cNvPr>
          <p:cNvSpPr>
            <a:spLocks noGrp="1"/>
          </p:cNvSpPr>
          <p:nvPr>
            <p:ph idx="1"/>
          </p:nvPr>
        </p:nvSpPr>
        <p:spPr>
          <a:xfrm>
            <a:off x="1400175" y="2909888"/>
            <a:ext cx="15487650" cy="6457785"/>
          </a:xfrm>
        </p:spPr>
        <p:txBody>
          <a:bodyPr>
            <a:normAutofit/>
          </a:bodyPr>
          <a:lstStyle/>
          <a:p>
            <a:pPr marL="0" indent="0">
              <a:lnSpc>
                <a:spcPct val="120000"/>
              </a:lnSpc>
              <a:buNone/>
            </a:pPr>
            <a:r>
              <a:rPr lang="en-GB" sz="3200" b="1"/>
              <a:t>Group work</a:t>
            </a:r>
          </a:p>
          <a:p>
            <a:pPr>
              <a:lnSpc>
                <a:spcPct val="120000"/>
              </a:lnSpc>
            </a:pPr>
            <a:r>
              <a:rPr lang="en-GB" sz="3200"/>
              <a:t>Prepare sample questions for exploring wellbeing</a:t>
            </a:r>
          </a:p>
          <a:p>
            <a:pPr lvl="1">
              <a:lnSpc>
                <a:spcPct val="120000"/>
              </a:lnSpc>
            </a:pPr>
            <a:r>
              <a:rPr lang="en-GB" sz="2600"/>
              <a:t>How do you understand psychosocial well-being?</a:t>
            </a:r>
          </a:p>
          <a:p>
            <a:pPr lvl="1">
              <a:lnSpc>
                <a:spcPct val="120000"/>
              </a:lnSpc>
            </a:pPr>
            <a:r>
              <a:rPr lang="en-GB" sz="2600"/>
              <a:t>What words what you use to describe well-being?</a:t>
            </a:r>
          </a:p>
          <a:p>
            <a:pPr lvl="1">
              <a:lnSpc>
                <a:spcPct val="120000"/>
              </a:lnSpc>
            </a:pPr>
            <a:r>
              <a:rPr lang="en-GB" sz="2600"/>
              <a:t>How can you see if someone in your community is doing well/not well?</a:t>
            </a:r>
          </a:p>
          <a:p>
            <a:pPr>
              <a:lnSpc>
                <a:spcPct val="120000"/>
              </a:lnSpc>
            </a:pPr>
            <a:r>
              <a:rPr lang="en-GB" sz="3200"/>
              <a:t>Facilitator interviews other participants</a:t>
            </a:r>
          </a:p>
          <a:p>
            <a:pPr>
              <a:lnSpc>
                <a:spcPct val="120000"/>
              </a:lnSpc>
            </a:pPr>
            <a:r>
              <a:rPr lang="en-GB" sz="3200"/>
              <a:t>Compile responses</a:t>
            </a:r>
          </a:p>
          <a:p>
            <a:pPr>
              <a:lnSpc>
                <a:spcPct val="120000"/>
              </a:lnSpc>
            </a:pPr>
            <a:r>
              <a:rPr lang="en-GB" sz="3200"/>
              <a:t>Develop domains/headers</a:t>
            </a:r>
          </a:p>
        </p:txBody>
      </p:sp>
    </p:spTree>
    <p:extLst>
      <p:ext uri="{BB962C8B-B14F-4D97-AF65-F5344CB8AC3E}">
        <p14:creationId xmlns:p14="http://schemas.microsoft.com/office/powerpoint/2010/main" val="376508616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400175" y="1584325"/>
            <a:ext cx="15487650" cy="1071193"/>
          </a:xfrm>
        </p:spPr>
        <p:txBody>
          <a:bodyPr>
            <a:normAutofit/>
          </a:bodyPr>
          <a:lstStyle/>
          <a:p>
            <a:r>
              <a:rPr lang="da-DK" sz="6000" b="1"/>
              <a:t>Sample </a:t>
            </a:r>
            <a:r>
              <a:rPr lang="da-DK" sz="6000" b="1" err="1"/>
              <a:t>wellbeing</a:t>
            </a:r>
            <a:r>
              <a:rPr lang="da-DK" sz="6000" b="1"/>
              <a:t> </a:t>
            </a:r>
            <a:r>
              <a:rPr lang="da-DK" sz="6000" b="1" err="1"/>
              <a:t>questionnaire</a:t>
            </a:r>
            <a:endParaRPr lang="en-GB" sz="6000" b="1"/>
          </a:p>
        </p:txBody>
      </p:sp>
      <p:sp>
        <p:nvSpPr>
          <p:cNvPr id="3" name="Content Placeholder 2">
            <a:extLst>
              <a:ext uri="{FF2B5EF4-FFF2-40B4-BE49-F238E27FC236}">
                <a16:creationId xmlns:a16="http://schemas.microsoft.com/office/drawing/2014/main" id="{24B7ABCF-8206-47A8-837A-051FE1BA4BAD}"/>
              </a:ext>
            </a:extLst>
          </p:cNvPr>
          <p:cNvSpPr>
            <a:spLocks noGrp="1"/>
          </p:cNvSpPr>
          <p:nvPr>
            <p:ph idx="1"/>
          </p:nvPr>
        </p:nvSpPr>
        <p:spPr>
          <a:xfrm>
            <a:off x="1400175" y="2909888"/>
            <a:ext cx="15487650" cy="6457785"/>
          </a:xfrm>
        </p:spPr>
        <p:txBody>
          <a:bodyPr>
            <a:normAutofit lnSpcReduction="10000"/>
          </a:bodyPr>
          <a:lstStyle/>
          <a:p>
            <a:pPr>
              <a:lnSpc>
                <a:spcPct val="120000"/>
              </a:lnSpc>
            </a:pPr>
            <a:r>
              <a:rPr lang="en-GB" sz="3200"/>
              <a:t>A sample wellbeing questionnaire has been developed for contexts where there is not capacity to develop a questionnaire from scratch.</a:t>
            </a:r>
          </a:p>
          <a:p>
            <a:pPr>
              <a:lnSpc>
                <a:spcPct val="120000"/>
              </a:lnSpc>
            </a:pPr>
            <a:r>
              <a:rPr lang="en-GB" sz="3200"/>
              <a:t>The questions are grouped according to the wellbeing domains:  personal, interpersonal and capacity.  </a:t>
            </a:r>
          </a:p>
          <a:p>
            <a:pPr>
              <a:lnSpc>
                <a:spcPct val="120000"/>
              </a:lnSpc>
            </a:pPr>
            <a:r>
              <a:rPr lang="en-GB" sz="3200"/>
              <a:t>You can pick and choose from questions in each domain, or adapt the questionnaire to local understandings of wellbeing (delete, change or add questions). </a:t>
            </a:r>
          </a:p>
          <a:p>
            <a:pPr>
              <a:lnSpc>
                <a:spcPct val="120000"/>
              </a:lnSpc>
            </a:pPr>
            <a:r>
              <a:rPr lang="en-GB" sz="3200"/>
              <a:t>Before you use your questionnaire widely, be sure to pilot test it with a small sample of respondents similar to your target group, to be sure they understand and relate well to the questions. </a:t>
            </a:r>
          </a:p>
        </p:txBody>
      </p:sp>
    </p:spTree>
    <p:extLst>
      <p:ext uri="{BB962C8B-B14F-4D97-AF65-F5344CB8AC3E}">
        <p14:creationId xmlns:p14="http://schemas.microsoft.com/office/powerpoint/2010/main" val="229693801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88E3D9-EDBF-4369-8DFE-794DF4A21934}"/>
              </a:ext>
            </a:extLst>
          </p:cNvPr>
          <p:cNvSpPr>
            <a:spLocks noGrp="1"/>
          </p:cNvSpPr>
          <p:nvPr>
            <p:ph type="title"/>
          </p:nvPr>
        </p:nvSpPr>
        <p:spPr>
          <a:xfrm>
            <a:off x="8943584" y="5261317"/>
            <a:ext cx="8198628" cy="3034256"/>
          </a:xfrm>
        </p:spPr>
        <p:txBody>
          <a:bodyPr/>
          <a:lstStyle/>
          <a:p>
            <a:r>
              <a:rPr lang="da-DK" err="1"/>
              <a:t>Psychosocial</a:t>
            </a:r>
            <a:r>
              <a:rPr lang="da-DK"/>
              <a:t> interventions / </a:t>
            </a:r>
            <a:r>
              <a:rPr lang="da-DK" err="1"/>
              <a:t>programme</a:t>
            </a:r>
            <a:r>
              <a:rPr lang="da-DK"/>
              <a:t> design</a:t>
            </a:r>
            <a:endParaRPr lang="en-GB"/>
          </a:p>
        </p:txBody>
      </p:sp>
    </p:spTree>
    <p:extLst>
      <p:ext uri="{BB962C8B-B14F-4D97-AF65-F5344CB8AC3E}">
        <p14:creationId xmlns:p14="http://schemas.microsoft.com/office/powerpoint/2010/main" val="426136326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400175" y="1584325"/>
            <a:ext cx="15487650" cy="1071193"/>
          </a:xfrm>
        </p:spPr>
        <p:txBody>
          <a:bodyPr>
            <a:normAutofit/>
          </a:bodyPr>
          <a:lstStyle/>
          <a:p>
            <a:r>
              <a:rPr lang="da-DK" sz="6000" b="1" err="1"/>
              <a:t>Different</a:t>
            </a:r>
            <a:r>
              <a:rPr lang="da-DK" sz="6000" b="1"/>
              <a:t> types of </a:t>
            </a:r>
            <a:r>
              <a:rPr lang="da-DK" sz="6000" b="1" err="1"/>
              <a:t>programme</a:t>
            </a:r>
            <a:endParaRPr lang="en-GB" sz="6000" b="1"/>
          </a:p>
        </p:txBody>
      </p:sp>
      <p:sp>
        <p:nvSpPr>
          <p:cNvPr id="3" name="Content Placeholder 2">
            <a:extLst>
              <a:ext uri="{FF2B5EF4-FFF2-40B4-BE49-F238E27FC236}">
                <a16:creationId xmlns:a16="http://schemas.microsoft.com/office/drawing/2014/main" id="{24B7ABCF-8206-47A8-837A-051FE1BA4BAD}"/>
              </a:ext>
            </a:extLst>
          </p:cNvPr>
          <p:cNvSpPr>
            <a:spLocks noGrp="1"/>
          </p:cNvSpPr>
          <p:nvPr>
            <p:ph idx="1"/>
          </p:nvPr>
        </p:nvSpPr>
        <p:spPr>
          <a:xfrm>
            <a:off x="1400175" y="2909888"/>
            <a:ext cx="15487650" cy="6457785"/>
          </a:xfrm>
        </p:spPr>
        <p:txBody>
          <a:bodyPr>
            <a:normAutofit fontScale="92500" lnSpcReduction="10000"/>
          </a:bodyPr>
          <a:lstStyle/>
          <a:p>
            <a:pPr>
              <a:lnSpc>
                <a:spcPct val="120000"/>
              </a:lnSpc>
            </a:pPr>
            <a:r>
              <a:rPr lang="en-GB" sz="4000"/>
              <a:t>Stand-alone mental health and psychosocial programmes: This type of programme usually has an independent staff and budget and is administered as a separate pro­gramme from others. </a:t>
            </a:r>
          </a:p>
          <a:p>
            <a:pPr>
              <a:lnSpc>
                <a:spcPct val="120000"/>
              </a:lnSpc>
            </a:pPr>
            <a:r>
              <a:rPr lang="en-GB" sz="4000"/>
              <a:t>MHPSS plus: This is a mental health and psychosocial programme that also integrates MHPSS needs with other basic needs, such as food, shelter, water, clothing or livelihood. </a:t>
            </a:r>
          </a:p>
          <a:p>
            <a:pPr>
              <a:lnSpc>
                <a:spcPct val="120000"/>
              </a:lnSpc>
            </a:pPr>
            <a:r>
              <a:rPr lang="en-GB" sz="4000"/>
              <a:t>Integrated into other responses: In this approach mental health and psychosocial activities are a component of another larger programme that addresses a range of needs. </a:t>
            </a:r>
          </a:p>
        </p:txBody>
      </p:sp>
    </p:spTree>
    <p:extLst>
      <p:ext uri="{BB962C8B-B14F-4D97-AF65-F5344CB8AC3E}">
        <p14:creationId xmlns:p14="http://schemas.microsoft.com/office/powerpoint/2010/main" val="322814011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400175" y="1584325"/>
            <a:ext cx="15487650" cy="1071193"/>
          </a:xfrm>
        </p:spPr>
        <p:txBody>
          <a:bodyPr>
            <a:normAutofit/>
          </a:bodyPr>
          <a:lstStyle/>
          <a:p>
            <a:r>
              <a:rPr lang="da-DK" sz="6000" b="1"/>
              <a:t>A </a:t>
            </a:r>
            <a:r>
              <a:rPr lang="da-DK" sz="6000" b="1" err="1"/>
              <a:t>holistic</a:t>
            </a:r>
            <a:r>
              <a:rPr lang="da-DK" sz="6000" b="1"/>
              <a:t> </a:t>
            </a:r>
            <a:r>
              <a:rPr lang="da-DK" sz="6000" b="1" err="1"/>
              <a:t>response</a:t>
            </a:r>
            <a:endParaRPr lang="en-GB" sz="6000" b="1"/>
          </a:p>
        </p:txBody>
      </p:sp>
      <p:pic>
        <p:nvPicPr>
          <p:cNvPr id="6" name="Billede 3">
            <a:extLst>
              <a:ext uri="{FF2B5EF4-FFF2-40B4-BE49-F238E27FC236}">
                <a16:creationId xmlns:a16="http://schemas.microsoft.com/office/drawing/2014/main" id="{ADA88532-F647-452A-B6E5-9BE20602A3FE}"/>
              </a:ext>
            </a:extLst>
          </p:cNvPr>
          <p:cNvPicPr>
            <a:picLocks/>
          </p:cNvPicPr>
          <p:nvPr/>
        </p:nvPicPr>
        <p:blipFill>
          <a:blip r:embed="rId2">
            <a:extLst>
              <a:ext uri="{28A0092B-C50C-407E-A947-70E740481C1C}">
                <a14:useLocalDpi xmlns:a14="http://schemas.microsoft.com/office/drawing/2010/main" val="0"/>
              </a:ext>
            </a:extLst>
          </a:blip>
          <a:srcRect/>
          <a:stretch>
            <a:fillRect/>
          </a:stretch>
        </p:blipFill>
        <p:spPr bwMode="auto">
          <a:xfrm>
            <a:off x="4458007" y="3171483"/>
            <a:ext cx="9750362" cy="5831839"/>
          </a:xfrm>
          <a:prstGeom prst="rect">
            <a:avLst/>
          </a:prstGeom>
          <a:noFill/>
          <a:ln>
            <a:noFill/>
          </a:ln>
        </p:spPr>
      </p:pic>
    </p:spTree>
    <p:extLst>
      <p:ext uri="{BB962C8B-B14F-4D97-AF65-F5344CB8AC3E}">
        <p14:creationId xmlns:p14="http://schemas.microsoft.com/office/powerpoint/2010/main" val="270738561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400175" y="1584325"/>
            <a:ext cx="15487650" cy="1071193"/>
          </a:xfrm>
        </p:spPr>
        <p:txBody>
          <a:bodyPr>
            <a:normAutofit/>
          </a:bodyPr>
          <a:lstStyle/>
          <a:p>
            <a:r>
              <a:rPr lang="da-DK" sz="6000" b="1"/>
              <a:t>A </a:t>
            </a:r>
            <a:r>
              <a:rPr lang="da-DK" sz="6000" b="1" err="1"/>
              <a:t>holistic</a:t>
            </a:r>
            <a:r>
              <a:rPr lang="da-DK" sz="6000" b="1"/>
              <a:t> </a:t>
            </a:r>
            <a:r>
              <a:rPr lang="da-DK" sz="6000" b="1" err="1"/>
              <a:t>response</a:t>
            </a:r>
            <a:endParaRPr lang="en-GB" sz="6000" b="1"/>
          </a:p>
        </p:txBody>
      </p:sp>
      <p:pic>
        <p:nvPicPr>
          <p:cNvPr id="3" name="Picture 2">
            <a:extLst>
              <a:ext uri="{FF2B5EF4-FFF2-40B4-BE49-F238E27FC236}">
                <a16:creationId xmlns:a16="http://schemas.microsoft.com/office/drawing/2014/main" id="{819F9163-8D15-4839-B251-E711A926B1F0}"/>
              </a:ext>
            </a:extLst>
          </p:cNvPr>
          <p:cNvPicPr>
            <a:picLocks noChangeAspect="1"/>
          </p:cNvPicPr>
          <p:nvPr/>
        </p:nvPicPr>
        <p:blipFill>
          <a:blip r:embed="rId2"/>
          <a:stretch>
            <a:fillRect/>
          </a:stretch>
        </p:blipFill>
        <p:spPr>
          <a:xfrm>
            <a:off x="4281686" y="1584325"/>
            <a:ext cx="9780899" cy="9955159"/>
          </a:xfrm>
          <a:prstGeom prst="rect">
            <a:avLst/>
          </a:prstGeom>
        </p:spPr>
      </p:pic>
    </p:spTree>
    <p:extLst>
      <p:ext uri="{BB962C8B-B14F-4D97-AF65-F5344CB8AC3E}">
        <p14:creationId xmlns:p14="http://schemas.microsoft.com/office/powerpoint/2010/main" val="26914496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400175" y="1584325"/>
            <a:ext cx="15487650" cy="1071193"/>
          </a:xfrm>
        </p:spPr>
        <p:txBody>
          <a:bodyPr>
            <a:normAutofit/>
          </a:bodyPr>
          <a:lstStyle/>
          <a:p>
            <a:r>
              <a:rPr lang="da-DK" sz="6000" b="1"/>
              <a:t>Group </a:t>
            </a:r>
            <a:r>
              <a:rPr lang="da-DK" sz="6000" b="1" err="1"/>
              <a:t>work</a:t>
            </a:r>
            <a:endParaRPr lang="en-GB" sz="6000" b="1"/>
          </a:p>
        </p:txBody>
      </p:sp>
      <p:sp>
        <p:nvSpPr>
          <p:cNvPr id="3" name="Content Placeholder 2">
            <a:extLst>
              <a:ext uri="{FF2B5EF4-FFF2-40B4-BE49-F238E27FC236}">
                <a16:creationId xmlns:a16="http://schemas.microsoft.com/office/drawing/2014/main" id="{24B7ABCF-8206-47A8-837A-051FE1BA4BAD}"/>
              </a:ext>
            </a:extLst>
          </p:cNvPr>
          <p:cNvSpPr>
            <a:spLocks noGrp="1"/>
          </p:cNvSpPr>
          <p:nvPr>
            <p:ph idx="1"/>
          </p:nvPr>
        </p:nvSpPr>
        <p:spPr>
          <a:xfrm>
            <a:off x="1400175" y="2909888"/>
            <a:ext cx="15487650" cy="6457785"/>
          </a:xfrm>
        </p:spPr>
        <p:txBody>
          <a:bodyPr>
            <a:normAutofit/>
          </a:bodyPr>
          <a:lstStyle/>
          <a:p>
            <a:pPr marL="0" lvl="0" indent="0">
              <a:buNone/>
            </a:pPr>
            <a:r>
              <a:rPr lang="en-GB" sz="4000">
                <a:effectLst/>
              </a:rPr>
              <a:t>In your needs assessment groups, consider and discuss:</a:t>
            </a:r>
          </a:p>
          <a:p>
            <a:r>
              <a:rPr lang="en-GB" sz="4000">
                <a:effectLst/>
              </a:rPr>
              <a:t>What are the unique psychosocial needs?</a:t>
            </a:r>
          </a:p>
          <a:p>
            <a:r>
              <a:rPr lang="en-GB" sz="4000">
                <a:effectLst/>
              </a:rPr>
              <a:t>What activities or interventions are appropriate as a response to the needs identified in the case story? </a:t>
            </a:r>
          </a:p>
          <a:p>
            <a:r>
              <a:rPr lang="en-GB" sz="4000">
                <a:effectLst/>
              </a:rPr>
              <a:t>What level of the pyramid does the activities fall under?</a:t>
            </a:r>
          </a:p>
        </p:txBody>
      </p:sp>
    </p:spTree>
    <p:extLst>
      <p:ext uri="{BB962C8B-B14F-4D97-AF65-F5344CB8AC3E}">
        <p14:creationId xmlns:p14="http://schemas.microsoft.com/office/powerpoint/2010/main" val="73678029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400175" y="1584325"/>
            <a:ext cx="15487650" cy="1071193"/>
          </a:xfrm>
        </p:spPr>
        <p:txBody>
          <a:bodyPr>
            <a:normAutofit/>
          </a:bodyPr>
          <a:lstStyle/>
          <a:p>
            <a:r>
              <a:rPr lang="da-DK" sz="6000" b="1" err="1"/>
              <a:t>Considerations</a:t>
            </a:r>
            <a:r>
              <a:rPr lang="da-DK" sz="6000" b="1"/>
              <a:t> </a:t>
            </a:r>
            <a:r>
              <a:rPr lang="da-DK" sz="6000" b="1" err="1"/>
              <a:t>when</a:t>
            </a:r>
            <a:r>
              <a:rPr lang="da-DK" sz="6000" b="1"/>
              <a:t> </a:t>
            </a:r>
            <a:r>
              <a:rPr lang="da-DK" sz="6000" b="1" err="1"/>
              <a:t>programming</a:t>
            </a:r>
            <a:endParaRPr lang="en-GB" sz="6000" b="1"/>
          </a:p>
        </p:txBody>
      </p:sp>
      <p:sp>
        <p:nvSpPr>
          <p:cNvPr id="3" name="Content Placeholder 2">
            <a:extLst>
              <a:ext uri="{FF2B5EF4-FFF2-40B4-BE49-F238E27FC236}">
                <a16:creationId xmlns:a16="http://schemas.microsoft.com/office/drawing/2014/main" id="{24B7ABCF-8206-47A8-837A-051FE1BA4BAD}"/>
              </a:ext>
            </a:extLst>
          </p:cNvPr>
          <p:cNvSpPr>
            <a:spLocks noGrp="1"/>
          </p:cNvSpPr>
          <p:nvPr>
            <p:ph idx="1"/>
          </p:nvPr>
        </p:nvSpPr>
        <p:spPr>
          <a:xfrm>
            <a:off x="1400175" y="2909888"/>
            <a:ext cx="15487650" cy="6457785"/>
          </a:xfrm>
        </p:spPr>
        <p:txBody>
          <a:bodyPr>
            <a:normAutofit/>
          </a:bodyPr>
          <a:lstStyle/>
          <a:p>
            <a:pPr>
              <a:lnSpc>
                <a:spcPct val="120000"/>
              </a:lnSpc>
            </a:pPr>
            <a:r>
              <a:rPr lang="en-GB" sz="4000"/>
              <a:t>Be sensitive to special needs</a:t>
            </a:r>
          </a:p>
          <a:p>
            <a:pPr>
              <a:lnSpc>
                <a:spcPct val="120000"/>
              </a:lnSpc>
            </a:pPr>
            <a:r>
              <a:rPr lang="en-GB" sz="4000"/>
              <a:t>Respect cultural and </a:t>
            </a:r>
            <a:r>
              <a:rPr lang="en-GB" sz="4000" err="1"/>
              <a:t>behavioral</a:t>
            </a:r>
            <a:r>
              <a:rPr lang="en-GB" sz="4000"/>
              <a:t> norms</a:t>
            </a:r>
          </a:p>
          <a:p>
            <a:pPr>
              <a:lnSpc>
                <a:spcPct val="120000"/>
              </a:lnSpc>
            </a:pPr>
            <a:r>
              <a:rPr lang="en-GB" sz="4000"/>
              <a:t>Be realistic</a:t>
            </a:r>
          </a:p>
          <a:p>
            <a:pPr>
              <a:lnSpc>
                <a:spcPct val="120000"/>
              </a:lnSpc>
            </a:pPr>
            <a:r>
              <a:rPr lang="en-GB" sz="4000"/>
              <a:t>Relevance and timing</a:t>
            </a:r>
          </a:p>
          <a:p>
            <a:pPr>
              <a:lnSpc>
                <a:spcPct val="120000"/>
              </a:lnSpc>
            </a:pPr>
            <a:r>
              <a:rPr lang="en-GB" sz="4000"/>
              <a:t>Be flexible</a:t>
            </a:r>
          </a:p>
          <a:p>
            <a:pPr>
              <a:lnSpc>
                <a:spcPct val="120000"/>
              </a:lnSpc>
            </a:pPr>
            <a:r>
              <a:rPr lang="en-GB" sz="4000"/>
              <a:t>Involve the community</a:t>
            </a:r>
          </a:p>
          <a:p>
            <a:pPr>
              <a:lnSpc>
                <a:spcPct val="120000"/>
              </a:lnSpc>
            </a:pPr>
            <a:r>
              <a:rPr lang="en-GB" sz="4000"/>
              <a:t>Be mindful of costs and use resources wisely</a:t>
            </a:r>
          </a:p>
        </p:txBody>
      </p:sp>
    </p:spTree>
    <p:extLst>
      <p:ext uri="{BB962C8B-B14F-4D97-AF65-F5344CB8AC3E}">
        <p14:creationId xmlns:p14="http://schemas.microsoft.com/office/powerpoint/2010/main" val="247092705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58BF7F-66E5-483D-8270-0AECBB31ABD9}"/>
              </a:ext>
            </a:extLst>
          </p:cNvPr>
          <p:cNvSpPr>
            <a:spLocks noGrp="1"/>
          </p:cNvSpPr>
          <p:nvPr>
            <p:ph type="title"/>
          </p:nvPr>
        </p:nvSpPr>
        <p:spPr>
          <a:xfrm>
            <a:off x="8379912" y="7596553"/>
            <a:ext cx="8762301" cy="699019"/>
          </a:xfrm>
        </p:spPr>
        <p:txBody>
          <a:bodyPr/>
          <a:lstStyle/>
          <a:p>
            <a:r>
              <a:rPr lang="da-DK"/>
              <a:t>Logframe</a:t>
            </a:r>
            <a:endParaRPr lang="en-GB"/>
          </a:p>
        </p:txBody>
      </p:sp>
    </p:spTree>
    <p:extLst>
      <p:ext uri="{BB962C8B-B14F-4D97-AF65-F5344CB8AC3E}">
        <p14:creationId xmlns:p14="http://schemas.microsoft.com/office/powerpoint/2010/main" val="257647191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0C13FA04-A5E6-4A62-A27B-D56925DFFE0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92103" y="1671002"/>
            <a:ext cx="10089657" cy="7567243"/>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4493374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400175" y="1584325"/>
            <a:ext cx="15487650" cy="1071193"/>
          </a:xfrm>
        </p:spPr>
        <p:txBody>
          <a:bodyPr>
            <a:normAutofit/>
          </a:bodyPr>
          <a:lstStyle/>
          <a:p>
            <a:r>
              <a:rPr lang="da-DK" sz="6000" b="1"/>
              <a:t>M&amp;E Framework content</a:t>
            </a:r>
            <a:endParaRPr lang="en-GB" sz="6000" b="1"/>
          </a:p>
        </p:txBody>
      </p:sp>
      <p:graphicFrame>
        <p:nvGraphicFramePr>
          <p:cNvPr id="6" name="Table 6">
            <a:extLst>
              <a:ext uri="{FF2B5EF4-FFF2-40B4-BE49-F238E27FC236}">
                <a16:creationId xmlns:a16="http://schemas.microsoft.com/office/drawing/2014/main" id="{C93F0146-0452-4852-B004-AAF94709A35D}"/>
              </a:ext>
            </a:extLst>
          </p:cNvPr>
          <p:cNvGraphicFramePr>
            <a:graphicFrameLocks noGrp="1"/>
          </p:cNvGraphicFramePr>
          <p:nvPr>
            <p:extLst>
              <p:ext uri="{D42A27DB-BD31-4B8C-83A1-F6EECF244321}">
                <p14:modId xmlns:p14="http://schemas.microsoft.com/office/powerpoint/2010/main" val="1332503043"/>
              </p:ext>
            </p:extLst>
          </p:nvPr>
        </p:nvGraphicFramePr>
        <p:xfrm>
          <a:off x="1544876" y="2746256"/>
          <a:ext cx="15039585" cy="6141720"/>
        </p:xfrm>
        <a:graphic>
          <a:graphicData uri="http://schemas.openxmlformats.org/drawingml/2006/table">
            <a:tbl>
              <a:tblPr firstRow="1" bandRow="1">
                <a:tableStyleId>{5C22544A-7EE6-4342-B048-85BDC9FD1C3A}</a:tableStyleId>
              </a:tblPr>
              <a:tblGrid>
                <a:gridCol w="5013195">
                  <a:extLst>
                    <a:ext uri="{9D8B030D-6E8A-4147-A177-3AD203B41FA5}">
                      <a16:colId xmlns:a16="http://schemas.microsoft.com/office/drawing/2014/main" val="2220715769"/>
                    </a:ext>
                  </a:extLst>
                </a:gridCol>
                <a:gridCol w="5013195">
                  <a:extLst>
                    <a:ext uri="{9D8B030D-6E8A-4147-A177-3AD203B41FA5}">
                      <a16:colId xmlns:a16="http://schemas.microsoft.com/office/drawing/2014/main" val="2527374733"/>
                    </a:ext>
                  </a:extLst>
                </a:gridCol>
                <a:gridCol w="5013195">
                  <a:extLst>
                    <a:ext uri="{9D8B030D-6E8A-4147-A177-3AD203B41FA5}">
                      <a16:colId xmlns:a16="http://schemas.microsoft.com/office/drawing/2014/main" val="2473502718"/>
                    </a:ext>
                  </a:extLst>
                </a:gridCol>
              </a:tblGrid>
              <a:tr h="370840">
                <a:tc>
                  <a:txBody>
                    <a:bodyPr/>
                    <a:lstStyle/>
                    <a:p>
                      <a:r>
                        <a:rPr lang="da-DK">
                          <a:solidFill>
                            <a:schemeClr val="bg2"/>
                          </a:solidFill>
                          <a:latin typeface="Open Sans" panose="020B0606030504020204" pitchFamily="34" charset="0"/>
                          <a:ea typeface="Open Sans" panose="020B0606030504020204" pitchFamily="34" charset="0"/>
                          <a:cs typeface="Open Sans" panose="020B0606030504020204" pitchFamily="34" charset="0"/>
                        </a:rPr>
                        <a:t>Guidance note</a:t>
                      </a:r>
                      <a:endParaRPr lang="en-GB">
                        <a:solidFill>
                          <a:schemeClr val="bg2"/>
                        </a:solidFill>
                        <a:latin typeface="Open Sans" panose="020B0606030504020204" pitchFamily="34" charset="0"/>
                        <a:ea typeface="Open Sans" panose="020B0606030504020204" pitchFamily="34" charset="0"/>
                        <a:cs typeface="Open Sans" panose="020B0606030504020204" pitchFamily="34" charset="0"/>
                      </a:endParaRPr>
                    </a:p>
                  </a:txBody>
                  <a:tcPr/>
                </a:tc>
                <a:tc>
                  <a:txBody>
                    <a:bodyPr/>
                    <a:lstStyle/>
                    <a:p>
                      <a:r>
                        <a:rPr lang="da-DK" err="1">
                          <a:solidFill>
                            <a:schemeClr val="bg2"/>
                          </a:solidFill>
                          <a:latin typeface="Open Sans" panose="020B0606030504020204" pitchFamily="34" charset="0"/>
                          <a:ea typeface="Open Sans" panose="020B0606030504020204" pitchFamily="34" charset="0"/>
                          <a:cs typeface="Open Sans" panose="020B0606030504020204" pitchFamily="34" charset="0"/>
                        </a:rPr>
                        <a:t>Indicator</a:t>
                      </a:r>
                      <a:r>
                        <a:rPr lang="da-DK">
                          <a:solidFill>
                            <a:schemeClr val="bg2"/>
                          </a:solidFill>
                          <a:latin typeface="Open Sans" panose="020B0606030504020204" pitchFamily="34" charset="0"/>
                          <a:ea typeface="Open Sans" panose="020B0606030504020204" pitchFamily="34" charset="0"/>
                          <a:cs typeface="Open Sans" panose="020B0606030504020204" pitchFamily="34" charset="0"/>
                        </a:rPr>
                        <a:t> guide</a:t>
                      </a:r>
                      <a:endParaRPr lang="en-GB">
                        <a:solidFill>
                          <a:schemeClr val="bg2"/>
                        </a:solidFill>
                        <a:latin typeface="Open Sans" panose="020B0606030504020204" pitchFamily="34" charset="0"/>
                        <a:ea typeface="Open Sans" panose="020B0606030504020204" pitchFamily="34" charset="0"/>
                        <a:cs typeface="Open Sans" panose="020B0606030504020204" pitchFamily="34" charset="0"/>
                      </a:endParaRPr>
                    </a:p>
                  </a:txBody>
                  <a:tcPr/>
                </a:tc>
                <a:tc>
                  <a:txBody>
                    <a:bodyPr/>
                    <a:lstStyle/>
                    <a:p>
                      <a:r>
                        <a:rPr lang="da-DK">
                          <a:solidFill>
                            <a:schemeClr val="bg2"/>
                          </a:solidFill>
                          <a:latin typeface="Open Sans" panose="020B0606030504020204" pitchFamily="34" charset="0"/>
                          <a:ea typeface="Open Sans" panose="020B0606030504020204" pitchFamily="34" charset="0"/>
                          <a:cs typeface="Open Sans" panose="020B0606030504020204" pitchFamily="34" charset="0"/>
                        </a:rPr>
                        <a:t>Data </a:t>
                      </a:r>
                      <a:r>
                        <a:rPr lang="da-DK" err="1">
                          <a:solidFill>
                            <a:schemeClr val="bg2"/>
                          </a:solidFill>
                          <a:latin typeface="Open Sans" panose="020B0606030504020204" pitchFamily="34" charset="0"/>
                          <a:ea typeface="Open Sans" panose="020B0606030504020204" pitchFamily="34" charset="0"/>
                          <a:cs typeface="Open Sans" panose="020B0606030504020204" pitchFamily="34" charset="0"/>
                        </a:rPr>
                        <a:t>collection</a:t>
                      </a:r>
                      <a:r>
                        <a:rPr lang="da-DK">
                          <a:solidFill>
                            <a:schemeClr val="bg2"/>
                          </a:solidFill>
                          <a:latin typeface="Open Sans" panose="020B0606030504020204" pitchFamily="34" charset="0"/>
                          <a:ea typeface="Open Sans" panose="020B0606030504020204" pitchFamily="34" charset="0"/>
                          <a:cs typeface="Open Sans" panose="020B0606030504020204" pitchFamily="34" charset="0"/>
                        </a:rPr>
                        <a:t> </a:t>
                      </a:r>
                      <a:r>
                        <a:rPr lang="da-DK" err="1">
                          <a:solidFill>
                            <a:schemeClr val="bg2"/>
                          </a:solidFill>
                          <a:latin typeface="Open Sans" panose="020B0606030504020204" pitchFamily="34" charset="0"/>
                          <a:ea typeface="Open Sans" panose="020B0606030504020204" pitchFamily="34" charset="0"/>
                          <a:cs typeface="Open Sans" panose="020B0606030504020204" pitchFamily="34" charset="0"/>
                        </a:rPr>
                        <a:t>tools</a:t>
                      </a:r>
                      <a:endParaRPr lang="en-GB">
                        <a:solidFill>
                          <a:schemeClr val="bg2"/>
                        </a:solidFill>
                        <a:latin typeface="Open Sans" panose="020B0606030504020204" pitchFamily="34" charset="0"/>
                        <a:ea typeface="Open Sans" panose="020B0606030504020204" pitchFamily="34" charset="0"/>
                        <a:cs typeface="Open Sans" panose="020B0606030504020204" pitchFamily="34" charset="0"/>
                      </a:endParaRPr>
                    </a:p>
                  </a:txBody>
                  <a:tcPr/>
                </a:tc>
                <a:extLst>
                  <a:ext uri="{0D108BD9-81ED-4DB2-BD59-A6C34878D82A}">
                    <a16:rowId xmlns:a16="http://schemas.microsoft.com/office/drawing/2014/main" val="3947392069"/>
                  </a:ext>
                </a:extLst>
              </a:tr>
              <a:tr h="370840">
                <a:tc>
                  <a:txBody>
                    <a:bodyPr/>
                    <a:lstStyle/>
                    <a:p>
                      <a:pPr marL="457200" indent="-457200">
                        <a:buFont typeface="Arial" panose="020B0604020202020204" pitchFamily="34" charset="0"/>
                        <a:buChar char="•"/>
                      </a:pPr>
                      <a:r>
                        <a:rPr lang="en-GB" sz="2800">
                          <a:latin typeface="Open Sans" panose="020B0606030504020204" pitchFamily="34" charset="0"/>
                          <a:ea typeface="Open Sans" panose="020B0606030504020204" pitchFamily="34" charset="0"/>
                          <a:cs typeface="Open Sans" panose="020B0606030504020204" pitchFamily="34" charset="0"/>
                        </a:rPr>
                        <a:t>Psychosocial Concepts and Approaches</a:t>
                      </a:r>
                    </a:p>
                    <a:p>
                      <a:pPr marL="457200" indent="-457200">
                        <a:buFont typeface="Arial" panose="020B0604020202020204" pitchFamily="34" charset="0"/>
                        <a:buChar char="•"/>
                      </a:pPr>
                      <a:r>
                        <a:rPr lang="en-GB" sz="2800">
                          <a:latin typeface="Open Sans" panose="020B0606030504020204" pitchFamily="34" charset="0"/>
                          <a:ea typeface="Open Sans" panose="020B0606030504020204" pitchFamily="34" charset="0"/>
                          <a:cs typeface="Open Sans" panose="020B0606030504020204" pitchFamily="34" charset="0"/>
                        </a:rPr>
                        <a:t>Why M&amp;E?</a:t>
                      </a:r>
                    </a:p>
                    <a:p>
                      <a:pPr marL="457200" indent="-457200">
                        <a:buFont typeface="Arial" panose="020B0604020202020204" pitchFamily="34" charset="0"/>
                        <a:buChar char="•"/>
                      </a:pPr>
                      <a:r>
                        <a:rPr lang="en-GB" sz="2800">
                          <a:latin typeface="Open Sans" panose="020B0606030504020204" pitchFamily="34" charset="0"/>
                          <a:ea typeface="Open Sans" panose="020B0606030504020204" pitchFamily="34" charset="0"/>
                          <a:cs typeface="Open Sans" panose="020B0606030504020204" pitchFamily="34" charset="0"/>
                        </a:rPr>
                        <a:t>M&amp;E and the Programme Cycle Management</a:t>
                      </a:r>
                    </a:p>
                    <a:p>
                      <a:pPr marL="457200" indent="-457200">
                        <a:buFont typeface="Arial" panose="020B0604020202020204" pitchFamily="34" charset="0"/>
                        <a:buChar char="•"/>
                      </a:pPr>
                      <a:r>
                        <a:rPr lang="en-GB" sz="2800">
                          <a:latin typeface="Open Sans" panose="020B0606030504020204" pitchFamily="34" charset="0"/>
                          <a:ea typeface="Open Sans" panose="020B0606030504020204" pitchFamily="34" charset="0"/>
                          <a:cs typeface="Open Sans" panose="020B0606030504020204" pitchFamily="34" charset="0"/>
                        </a:rPr>
                        <a:t>Psychosocial Programme Objectives</a:t>
                      </a:r>
                    </a:p>
                    <a:p>
                      <a:pPr marL="457200" indent="-457200">
                        <a:buFont typeface="Arial" panose="020B0604020202020204" pitchFamily="34" charset="0"/>
                        <a:buChar char="•"/>
                      </a:pPr>
                      <a:r>
                        <a:rPr lang="en-GB" sz="2800">
                          <a:latin typeface="Open Sans" panose="020B0606030504020204" pitchFamily="34" charset="0"/>
                          <a:ea typeface="Open Sans" panose="020B0606030504020204" pitchFamily="34" charset="0"/>
                          <a:cs typeface="Open Sans" panose="020B0606030504020204" pitchFamily="34" charset="0"/>
                        </a:rPr>
                        <a:t>About Indicators</a:t>
                      </a:r>
                    </a:p>
                    <a:p>
                      <a:pPr marL="457200" indent="-457200">
                        <a:buFont typeface="Arial" panose="020B0604020202020204" pitchFamily="34" charset="0"/>
                        <a:buChar char="•"/>
                      </a:pPr>
                      <a:r>
                        <a:rPr lang="en-GB" sz="2800">
                          <a:latin typeface="Open Sans" panose="020B0606030504020204" pitchFamily="34" charset="0"/>
                          <a:ea typeface="Open Sans" panose="020B0606030504020204" pitchFamily="34" charset="0"/>
                          <a:cs typeface="Open Sans" panose="020B0606030504020204" pitchFamily="34" charset="0"/>
                        </a:rPr>
                        <a:t>Planning for M&amp;E</a:t>
                      </a:r>
                    </a:p>
                    <a:p>
                      <a:pPr marL="457200" indent="-457200">
                        <a:buFont typeface="Arial" panose="020B0604020202020204" pitchFamily="34" charset="0"/>
                        <a:buChar char="•"/>
                      </a:pPr>
                      <a:r>
                        <a:rPr lang="en-GB" sz="2800">
                          <a:latin typeface="Open Sans" panose="020B0606030504020204" pitchFamily="34" charset="0"/>
                          <a:ea typeface="Open Sans" panose="020B0606030504020204" pitchFamily="34" charset="0"/>
                          <a:cs typeface="Open Sans" panose="020B0606030504020204" pitchFamily="34" charset="0"/>
                        </a:rPr>
                        <a:t>Key considerations in M&amp;E with children</a:t>
                      </a:r>
                    </a:p>
                  </a:txBody>
                  <a:tcPr/>
                </a:tc>
                <a:tc>
                  <a:txBody>
                    <a:bodyPr/>
                    <a:lstStyle/>
                    <a:p>
                      <a:pPr marL="457200" indent="-457200">
                        <a:buFont typeface="Arial" panose="020B0604020202020204" pitchFamily="34" charset="0"/>
                        <a:buChar char="•"/>
                      </a:pPr>
                      <a:r>
                        <a:rPr lang="en-GB" sz="2800">
                          <a:latin typeface="Open Sans" panose="020B0606030504020204" pitchFamily="34" charset="0"/>
                          <a:ea typeface="Open Sans" panose="020B0606030504020204" pitchFamily="34" charset="0"/>
                          <a:cs typeface="Open Sans" panose="020B0606030504020204" pitchFamily="34" charset="0"/>
                        </a:rPr>
                        <a:t>Goal Indicator Table</a:t>
                      </a:r>
                    </a:p>
                    <a:p>
                      <a:pPr marL="457200" indent="-457200">
                        <a:buFont typeface="Arial" panose="020B0604020202020204" pitchFamily="34" charset="0"/>
                        <a:buChar char="•"/>
                      </a:pPr>
                      <a:r>
                        <a:rPr lang="en-GB" sz="2800">
                          <a:latin typeface="Open Sans" panose="020B0606030504020204" pitchFamily="34" charset="0"/>
                          <a:ea typeface="Open Sans" panose="020B0606030504020204" pitchFamily="34" charset="0"/>
                          <a:cs typeface="Open Sans" panose="020B0606030504020204" pitchFamily="34" charset="0"/>
                        </a:rPr>
                        <a:t>Outcomes Indicators Table</a:t>
                      </a:r>
                    </a:p>
                    <a:p>
                      <a:pPr marL="457200" indent="-457200">
                        <a:buFont typeface="Arial" panose="020B0604020202020204" pitchFamily="34" charset="0"/>
                        <a:buChar char="•"/>
                      </a:pPr>
                      <a:r>
                        <a:rPr lang="en-GB" sz="2800">
                          <a:latin typeface="Open Sans" panose="020B0606030504020204" pitchFamily="34" charset="0"/>
                          <a:ea typeface="Open Sans" panose="020B0606030504020204" pitchFamily="34" charset="0"/>
                          <a:cs typeface="Open Sans" panose="020B0606030504020204" pitchFamily="34" charset="0"/>
                        </a:rPr>
                        <a:t>Outputs Indicators Table</a:t>
                      </a:r>
                    </a:p>
                    <a:p>
                      <a:pPr marL="457200" indent="-457200">
                        <a:buFont typeface="Arial" panose="020B0604020202020204" pitchFamily="34" charset="0"/>
                        <a:buChar char="•"/>
                      </a:pPr>
                      <a:r>
                        <a:rPr lang="en-GB" sz="2800">
                          <a:latin typeface="Open Sans" panose="020B0606030504020204" pitchFamily="34" charset="0"/>
                          <a:ea typeface="Open Sans" panose="020B0606030504020204" pitchFamily="34" charset="0"/>
                          <a:cs typeface="Open Sans" panose="020B0606030504020204" pitchFamily="34" charset="0"/>
                        </a:rPr>
                        <a:t>Goal and outcomes indicators have  references to complimentary Means of Verification (data collection tools)</a:t>
                      </a:r>
                    </a:p>
                    <a:p>
                      <a:endParaRPr lang="en-GB" sz="2800"/>
                    </a:p>
                  </a:txBody>
                  <a:tcPr/>
                </a:tc>
                <a:tc>
                  <a:txBody>
                    <a:bodyPr/>
                    <a:lstStyle/>
                    <a:p>
                      <a:pPr marL="457200" indent="-457200">
                        <a:buFont typeface="Arial" panose="020B0604020202020204" pitchFamily="34" charset="0"/>
                        <a:buChar char="•"/>
                      </a:pPr>
                      <a:r>
                        <a:rPr lang="en-GB" sz="2800">
                          <a:latin typeface="Open Sans" panose="020B0606030504020204" pitchFamily="34" charset="0"/>
                          <a:ea typeface="Open Sans" panose="020B0606030504020204" pitchFamily="34" charset="0"/>
                          <a:cs typeface="Open Sans" panose="020B0606030504020204" pitchFamily="34" charset="0"/>
                        </a:rPr>
                        <a:t>Programme management cycle tools</a:t>
                      </a:r>
                    </a:p>
                    <a:p>
                      <a:pPr marL="457200" indent="-457200">
                        <a:buFont typeface="Arial" panose="020B0604020202020204" pitchFamily="34" charset="0"/>
                        <a:buChar char="•"/>
                      </a:pPr>
                      <a:r>
                        <a:rPr lang="en-GB" sz="2800">
                          <a:latin typeface="Open Sans" panose="020B0606030504020204" pitchFamily="34" charset="0"/>
                          <a:ea typeface="Open Sans" panose="020B0606030504020204" pitchFamily="34" charset="0"/>
                          <a:cs typeface="Open Sans" panose="020B0606030504020204" pitchFamily="34" charset="0"/>
                        </a:rPr>
                        <a:t>Community and stakeholder survey tools</a:t>
                      </a:r>
                    </a:p>
                    <a:p>
                      <a:pPr marL="457200" indent="-457200">
                        <a:buFont typeface="Arial" panose="020B0604020202020204" pitchFamily="34" charset="0"/>
                        <a:buChar char="•"/>
                      </a:pPr>
                      <a:r>
                        <a:rPr lang="en-GB" sz="2800">
                          <a:latin typeface="Open Sans" panose="020B0606030504020204" pitchFamily="34" charset="0"/>
                          <a:ea typeface="Open Sans" panose="020B0606030504020204" pitchFamily="34" charset="0"/>
                          <a:cs typeface="Open Sans" panose="020B0606030504020204" pitchFamily="34" charset="0"/>
                        </a:rPr>
                        <a:t>Wellbeing measurement tools</a:t>
                      </a:r>
                    </a:p>
                    <a:p>
                      <a:pPr marL="457200" indent="-457200">
                        <a:buFont typeface="Arial" panose="020B0604020202020204" pitchFamily="34" charset="0"/>
                        <a:buChar char="•"/>
                      </a:pPr>
                      <a:r>
                        <a:rPr lang="en-GB" sz="2800">
                          <a:latin typeface="Open Sans" panose="020B0606030504020204" pitchFamily="34" charset="0"/>
                          <a:ea typeface="Open Sans" panose="020B0606030504020204" pitchFamily="34" charset="0"/>
                          <a:cs typeface="Open Sans" panose="020B0606030504020204" pitchFamily="34" charset="0"/>
                        </a:rPr>
                        <a:t>Qualitative methods</a:t>
                      </a:r>
                    </a:p>
                    <a:p>
                      <a:pPr marL="457200" indent="-457200">
                        <a:buFont typeface="Arial" panose="020B0604020202020204" pitchFamily="34" charset="0"/>
                        <a:buChar char="•"/>
                      </a:pPr>
                      <a:r>
                        <a:rPr lang="en-GB" sz="2800">
                          <a:latin typeface="Open Sans" panose="020B0606030504020204" pitchFamily="34" charset="0"/>
                          <a:ea typeface="Open Sans" panose="020B0606030504020204" pitchFamily="34" charset="0"/>
                          <a:cs typeface="Open Sans" panose="020B0606030504020204" pitchFamily="34" charset="0"/>
                        </a:rPr>
                        <a:t>Quality standards tools</a:t>
                      </a:r>
                    </a:p>
                    <a:p>
                      <a:pPr marL="457200" indent="-457200">
                        <a:buFont typeface="Arial" panose="020B0604020202020204" pitchFamily="34" charset="0"/>
                        <a:buChar char="•"/>
                      </a:pPr>
                      <a:r>
                        <a:rPr lang="en-GB" sz="2800">
                          <a:latin typeface="Open Sans" panose="020B0606030504020204" pitchFamily="34" charset="0"/>
                          <a:ea typeface="Open Sans" panose="020B0606030504020204" pitchFamily="34" charset="0"/>
                          <a:cs typeface="Open Sans" panose="020B0606030504020204" pitchFamily="34" charset="0"/>
                        </a:rPr>
                        <a:t>Supervision tools</a:t>
                      </a:r>
                    </a:p>
                    <a:p>
                      <a:pPr marL="457200" indent="-457200">
                        <a:buFont typeface="Arial" panose="020B0604020202020204" pitchFamily="34" charset="0"/>
                        <a:buChar char="•"/>
                      </a:pPr>
                      <a:r>
                        <a:rPr lang="en-GB" sz="2800">
                          <a:latin typeface="Open Sans" panose="020B0606030504020204" pitchFamily="34" charset="0"/>
                          <a:ea typeface="Open Sans" panose="020B0606030504020204" pitchFamily="34" charset="0"/>
                          <a:cs typeface="Open Sans" panose="020B0606030504020204" pitchFamily="34" charset="0"/>
                        </a:rPr>
                        <a:t>Training report tools</a:t>
                      </a:r>
                    </a:p>
                    <a:p>
                      <a:pPr marL="457200" indent="-457200">
                        <a:buFont typeface="Arial" panose="020B0604020202020204" pitchFamily="34" charset="0"/>
                        <a:buChar char="•"/>
                      </a:pPr>
                      <a:r>
                        <a:rPr lang="en-GB" sz="2800">
                          <a:latin typeface="Open Sans" panose="020B0606030504020204" pitchFamily="34" charset="0"/>
                          <a:ea typeface="Open Sans" panose="020B0606030504020204" pitchFamily="34" charset="0"/>
                          <a:cs typeface="Open Sans" panose="020B0606030504020204" pitchFamily="34" charset="0"/>
                        </a:rPr>
                        <a:t>Referral tools</a:t>
                      </a:r>
                    </a:p>
                    <a:p>
                      <a:pPr marL="457200" indent="-457200">
                        <a:buFont typeface="Arial" panose="020B0604020202020204" pitchFamily="34" charset="0"/>
                        <a:buChar char="•"/>
                      </a:pPr>
                      <a:r>
                        <a:rPr lang="en-GB" sz="2800">
                          <a:latin typeface="Open Sans" panose="020B0606030504020204" pitchFamily="34" charset="0"/>
                          <a:ea typeface="Open Sans" panose="020B0606030504020204" pitchFamily="34" charset="0"/>
                          <a:cs typeface="Open Sans" panose="020B0606030504020204" pitchFamily="34" charset="0"/>
                        </a:rPr>
                        <a:t>Caring for volunteers tools</a:t>
                      </a:r>
                    </a:p>
                  </a:txBody>
                  <a:tcPr/>
                </a:tc>
                <a:extLst>
                  <a:ext uri="{0D108BD9-81ED-4DB2-BD59-A6C34878D82A}">
                    <a16:rowId xmlns:a16="http://schemas.microsoft.com/office/drawing/2014/main" val="2142385949"/>
                  </a:ext>
                </a:extLst>
              </a:tr>
            </a:tbl>
          </a:graphicData>
        </a:graphic>
      </p:graphicFrame>
    </p:spTree>
    <p:extLst>
      <p:ext uri="{BB962C8B-B14F-4D97-AF65-F5344CB8AC3E}">
        <p14:creationId xmlns:p14="http://schemas.microsoft.com/office/powerpoint/2010/main" val="138281717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400175" y="1584325"/>
            <a:ext cx="15487650" cy="1071193"/>
          </a:xfrm>
        </p:spPr>
        <p:txBody>
          <a:bodyPr>
            <a:normAutofit/>
          </a:bodyPr>
          <a:lstStyle/>
          <a:p>
            <a:r>
              <a:rPr lang="da-DK" sz="6000" b="1" err="1"/>
              <a:t>Logical</a:t>
            </a:r>
            <a:r>
              <a:rPr lang="da-DK" sz="6000" b="1"/>
              <a:t> framework approach</a:t>
            </a:r>
            <a:endParaRPr lang="en-GB" sz="6000" b="1"/>
          </a:p>
        </p:txBody>
      </p:sp>
      <p:sp>
        <p:nvSpPr>
          <p:cNvPr id="3" name="Content Placeholder 2">
            <a:extLst>
              <a:ext uri="{FF2B5EF4-FFF2-40B4-BE49-F238E27FC236}">
                <a16:creationId xmlns:a16="http://schemas.microsoft.com/office/drawing/2014/main" id="{24B7ABCF-8206-47A8-837A-051FE1BA4BAD}"/>
              </a:ext>
            </a:extLst>
          </p:cNvPr>
          <p:cNvSpPr>
            <a:spLocks noGrp="1"/>
          </p:cNvSpPr>
          <p:nvPr>
            <p:ph idx="1"/>
          </p:nvPr>
        </p:nvSpPr>
        <p:spPr>
          <a:xfrm>
            <a:off x="1400175" y="2909888"/>
            <a:ext cx="15487650" cy="6457785"/>
          </a:xfrm>
        </p:spPr>
        <p:txBody>
          <a:bodyPr>
            <a:normAutofit fontScale="92500"/>
          </a:bodyPr>
          <a:lstStyle/>
          <a:p>
            <a:pPr>
              <a:lnSpc>
                <a:spcPct val="120000"/>
              </a:lnSpc>
            </a:pPr>
            <a:r>
              <a:rPr lang="en-GB" sz="3200"/>
              <a:t>The </a:t>
            </a:r>
            <a:r>
              <a:rPr lang="en-GB" sz="3200" err="1"/>
              <a:t>logframe</a:t>
            </a:r>
            <a:r>
              <a:rPr lang="en-GB" sz="3200"/>
              <a:t> serves as the model for the indicator tables in the Indicator Guide</a:t>
            </a:r>
          </a:p>
          <a:p>
            <a:pPr>
              <a:lnSpc>
                <a:spcPct val="120000"/>
              </a:lnSpc>
            </a:pPr>
            <a:r>
              <a:rPr lang="en-GB" sz="3200"/>
              <a:t>The </a:t>
            </a:r>
            <a:r>
              <a:rPr lang="en-GB" sz="3200" err="1"/>
              <a:t>logframe</a:t>
            </a:r>
            <a:r>
              <a:rPr lang="en-GB" sz="3200"/>
              <a:t> provides a summary of the programme and its operational design.</a:t>
            </a:r>
          </a:p>
          <a:p>
            <a:pPr>
              <a:lnSpc>
                <a:spcPct val="120000"/>
              </a:lnSpc>
            </a:pPr>
            <a:r>
              <a:rPr lang="en-GB" sz="3200"/>
              <a:t>The </a:t>
            </a:r>
            <a:r>
              <a:rPr lang="en-GB" sz="3200" err="1"/>
              <a:t>logframe</a:t>
            </a:r>
            <a:r>
              <a:rPr lang="en-GB" sz="3200"/>
              <a:t> outlines the logical sequence of objectives to achieve the programme’s intended results (outputs, outcomes and goal); the indicators of change in objectives; means of verification (MOV) – tools used to measure the change described by the indicators; and any key assumptions to monitor.</a:t>
            </a:r>
          </a:p>
          <a:p>
            <a:pPr>
              <a:lnSpc>
                <a:spcPct val="120000"/>
              </a:lnSpc>
            </a:pPr>
            <a:r>
              <a:rPr lang="en-GB" sz="3200"/>
              <a:t>Indicators must be aligned with goal, outcome and output objectives that define the kind of change being sought in PS programmes, as shown in the </a:t>
            </a:r>
            <a:r>
              <a:rPr lang="en-GB" sz="3200" err="1"/>
              <a:t>logframe</a:t>
            </a:r>
            <a:r>
              <a:rPr lang="en-GB" sz="3200"/>
              <a:t> table</a:t>
            </a:r>
          </a:p>
        </p:txBody>
      </p:sp>
    </p:spTree>
    <p:extLst>
      <p:ext uri="{BB962C8B-B14F-4D97-AF65-F5344CB8AC3E}">
        <p14:creationId xmlns:p14="http://schemas.microsoft.com/office/powerpoint/2010/main" val="3851472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400175" y="1584325"/>
            <a:ext cx="15487650" cy="1071193"/>
          </a:xfrm>
        </p:spPr>
        <p:txBody>
          <a:bodyPr>
            <a:normAutofit/>
          </a:bodyPr>
          <a:lstStyle/>
          <a:p>
            <a:r>
              <a:rPr lang="da-DK" sz="6000" b="1" err="1"/>
              <a:t>Different</a:t>
            </a:r>
            <a:r>
              <a:rPr lang="da-DK" sz="6000" b="1"/>
              <a:t> </a:t>
            </a:r>
            <a:r>
              <a:rPr lang="da-DK" sz="6000" b="1" err="1"/>
              <a:t>terminologies</a:t>
            </a:r>
            <a:endParaRPr lang="en-GB" sz="6000" b="1"/>
          </a:p>
        </p:txBody>
      </p:sp>
      <p:graphicFrame>
        <p:nvGraphicFramePr>
          <p:cNvPr id="6" name="Content Placeholder 3">
            <a:extLst>
              <a:ext uri="{FF2B5EF4-FFF2-40B4-BE49-F238E27FC236}">
                <a16:creationId xmlns:a16="http://schemas.microsoft.com/office/drawing/2014/main" id="{4C6381D9-3A09-4C4D-9897-00C0F67F8FCE}"/>
              </a:ext>
            </a:extLst>
          </p:cNvPr>
          <p:cNvGraphicFramePr>
            <a:graphicFrameLocks noGrp="1"/>
          </p:cNvGraphicFramePr>
          <p:nvPr>
            <p:ph idx="1"/>
            <p:extLst>
              <p:ext uri="{D42A27DB-BD31-4B8C-83A1-F6EECF244321}">
                <p14:modId xmlns:p14="http://schemas.microsoft.com/office/powerpoint/2010/main" val="1794020286"/>
              </p:ext>
            </p:extLst>
          </p:nvPr>
        </p:nvGraphicFramePr>
        <p:xfrm>
          <a:off x="1566864" y="2788778"/>
          <a:ext cx="15154272" cy="6968854"/>
        </p:xfrm>
        <a:graphic>
          <a:graphicData uri="http://schemas.openxmlformats.org/drawingml/2006/table">
            <a:tbl>
              <a:tblPr>
                <a:tableStyleId>{C4B1156A-380E-4F78-BDF5-A606A8083BF9}</a:tableStyleId>
              </a:tblPr>
              <a:tblGrid>
                <a:gridCol w="2164896">
                  <a:extLst>
                    <a:ext uri="{9D8B030D-6E8A-4147-A177-3AD203B41FA5}">
                      <a16:colId xmlns:a16="http://schemas.microsoft.com/office/drawing/2014/main" val="20000"/>
                    </a:ext>
                  </a:extLst>
                </a:gridCol>
                <a:gridCol w="2164896">
                  <a:extLst>
                    <a:ext uri="{9D8B030D-6E8A-4147-A177-3AD203B41FA5}">
                      <a16:colId xmlns:a16="http://schemas.microsoft.com/office/drawing/2014/main" val="20001"/>
                    </a:ext>
                  </a:extLst>
                </a:gridCol>
                <a:gridCol w="2164896">
                  <a:extLst>
                    <a:ext uri="{9D8B030D-6E8A-4147-A177-3AD203B41FA5}">
                      <a16:colId xmlns:a16="http://schemas.microsoft.com/office/drawing/2014/main" val="20002"/>
                    </a:ext>
                  </a:extLst>
                </a:gridCol>
                <a:gridCol w="2164896">
                  <a:extLst>
                    <a:ext uri="{9D8B030D-6E8A-4147-A177-3AD203B41FA5}">
                      <a16:colId xmlns:a16="http://schemas.microsoft.com/office/drawing/2014/main" val="20003"/>
                    </a:ext>
                  </a:extLst>
                </a:gridCol>
                <a:gridCol w="2164896">
                  <a:extLst>
                    <a:ext uri="{9D8B030D-6E8A-4147-A177-3AD203B41FA5}">
                      <a16:colId xmlns:a16="http://schemas.microsoft.com/office/drawing/2014/main" val="20004"/>
                    </a:ext>
                  </a:extLst>
                </a:gridCol>
                <a:gridCol w="2164896">
                  <a:extLst>
                    <a:ext uri="{9D8B030D-6E8A-4147-A177-3AD203B41FA5}">
                      <a16:colId xmlns:a16="http://schemas.microsoft.com/office/drawing/2014/main" val="20005"/>
                    </a:ext>
                  </a:extLst>
                </a:gridCol>
                <a:gridCol w="2164896">
                  <a:extLst>
                    <a:ext uri="{9D8B030D-6E8A-4147-A177-3AD203B41FA5}">
                      <a16:colId xmlns:a16="http://schemas.microsoft.com/office/drawing/2014/main" val="20006"/>
                    </a:ext>
                  </a:extLst>
                </a:gridCol>
              </a:tblGrid>
              <a:tr h="385174">
                <a:tc>
                  <a:txBody>
                    <a:bodyPr/>
                    <a:lstStyle/>
                    <a:p>
                      <a:pPr algn="ctr">
                        <a:spcBef>
                          <a:spcPts val="600"/>
                        </a:spcBef>
                        <a:spcAft>
                          <a:spcPts val="600"/>
                        </a:spcAft>
                      </a:pPr>
                      <a:r>
                        <a:rPr lang="en-US" sz="1800">
                          <a:effectLst/>
                          <a:latin typeface="Open Sans" panose="020B0606030504020204" pitchFamily="34" charset="0"/>
                          <a:ea typeface="Open Sans" panose="020B0606030504020204" pitchFamily="34" charset="0"/>
                          <a:cs typeface="Open Sans" panose="020B0606030504020204" pitchFamily="34" charset="0"/>
                        </a:rPr>
                        <a:t>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gn="ctr">
                        <a:spcBef>
                          <a:spcPts val="600"/>
                        </a:spcBef>
                        <a:spcAft>
                          <a:spcPts val="600"/>
                        </a:spcAft>
                      </a:pPr>
                      <a:r>
                        <a:rPr lang="en-US" sz="1800" b="1">
                          <a:effectLst/>
                          <a:latin typeface="Open Sans" panose="020B0606030504020204" pitchFamily="34" charset="0"/>
                          <a:ea typeface="Open Sans" panose="020B0606030504020204" pitchFamily="34" charset="0"/>
                          <a:cs typeface="Open Sans" panose="020B0606030504020204" pitchFamily="34" charset="0"/>
                        </a:rPr>
                        <a:t>Ultimate Impact</a:t>
                      </a:r>
                      <a:endParaRPr lang="da-DK" sz="1800" b="1">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gn="ctr">
                        <a:spcBef>
                          <a:spcPts val="600"/>
                        </a:spcBef>
                        <a:spcAft>
                          <a:spcPts val="600"/>
                        </a:spcAft>
                      </a:pPr>
                      <a:r>
                        <a:rPr lang="en-US" sz="1800" b="1">
                          <a:effectLst/>
                          <a:latin typeface="Open Sans" panose="020B0606030504020204" pitchFamily="34" charset="0"/>
                          <a:ea typeface="Open Sans" panose="020B0606030504020204" pitchFamily="34" charset="0"/>
                          <a:cs typeface="Open Sans" panose="020B0606030504020204" pitchFamily="34" charset="0"/>
                        </a:rPr>
                        <a:t>End Outcomes</a:t>
                      </a:r>
                      <a:endParaRPr lang="da-DK" sz="1800" b="1">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gn="ctr">
                        <a:spcBef>
                          <a:spcPts val="600"/>
                        </a:spcBef>
                        <a:spcAft>
                          <a:spcPts val="600"/>
                        </a:spcAft>
                      </a:pPr>
                      <a:r>
                        <a:rPr lang="en-US" sz="1800" b="1">
                          <a:effectLst/>
                          <a:latin typeface="Open Sans" panose="020B0606030504020204" pitchFamily="34" charset="0"/>
                          <a:ea typeface="Open Sans" panose="020B0606030504020204" pitchFamily="34" charset="0"/>
                          <a:cs typeface="Open Sans" panose="020B0606030504020204" pitchFamily="34" charset="0"/>
                        </a:rPr>
                        <a:t>Intermediate Outcomes</a:t>
                      </a:r>
                      <a:endParaRPr lang="da-DK" sz="1800" b="1">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gn="ctr">
                        <a:spcBef>
                          <a:spcPts val="600"/>
                        </a:spcBef>
                        <a:spcAft>
                          <a:spcPts val="600"/>
                        </a:spcAft>
                        <a:tabLst>
                          <a:tab pos="1131570" algn="l"/>
                        </a:tabLst>
                      </a:pPr>
                      <a:r>
                        <a:rPr lang="en-US" sz="1800" b="1">
                          <a:effectLst/>
                          <a:latin typeface="Open Sans" panose="020B0606030504020204" pitchFamily="34" charset="0"/>
                          <a:ea typeface="Open Sans" panose="020B0606030504020204" pitchFamily="34" charset="0"/>
                          <a:cs typeface="Open Sans" panose="020B0606030504020204" pitchFamily="34" charset="0"/>
                        </a:rPr>
                        <a:t>Outputs</a:t>
                      </a:r>
                      <a:endParaRPr lang="da-DK" sz="1800" b="1">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gridSpan="2">
                  <a:txBody>
                    <a:bodyPr/>
                    <a:lstStyle/>
                    <a:p>
                      <a:pPr algn="ctr">
                        <a:spcBef>
                          <a:spcPts val="600"/>
                        </a:spcBef>
                        <a:spcAft>
                          <a:spcPts val="600"/>
                        </a:spcAft>
                      </a:pPr>
                      <a:r>
                        <a:rPr lang="en-US" sz="1800" b="1">
                          <a:effectLst/>
                          <a:latin typeface="Open Sans" panose="020B0606030504020204" pitchFamily="34" charset="0"/>
                          <a:ea typeface="Open Sans" panose="020B0606030504020204" pitchFamily="34" charset="0"/>
                          <a:cs typeface="Open Sans" panose="020B0606030504020204" pitchFamily="34" charset="0"/>
                        </a:rPr>
                        <a:t>Interventions</a:t>
                      </a:r>
                      <a:endParaRPr lang="da-DK" sz="1800" b="1">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hMerge="1">
                  <a:txBody>
                    <a:bodyPr/>
                    <a:lstStyle/>
                    <a:p>
                      <a:endParaRPr lang="en-GB"/>
                    </a:p>
                  </a:txBody>
                  <a:tcPr/>
                </a:tc>
                <a:extLst>
                  <a:ext uri="{0D108BD9-81ED-4DB2-BD59-A6C34878D82A}">
                    <a16:rowId xmlns:a16="http://schemas.microsoft.com/office/drawing/2014/main" val="10000"/>
                  </a:ext>
                </a:extLst>
              </a:tr>
              <a:tr h="350157">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Needs-based</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Higher Consequence</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Specific Problem</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Cause</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tabLst>
                          <a:tab pos="1131570" algn="l"/>
                        </a:tabLst>
                      </a:pPr>
                      <a:r>
                        <a:rPr lang="en-US" sz="1800">
                          <a:effectLst/>
                          <a:latin typeface="Open Sans" panose="020B0606030504020204" pitchFamily="34" charset="0"/>
                          <a:ea typeface="Open Sans" panose="020B0606030504020204" pitchFamily="34" charset="0"/>
                          <a:cs typeface="Open Sans" panose="020B0606030504020204" pitchFamily="34" charset="0"/>
                        </a:rPr>
                        <a:t>Solution</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Process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Inputs</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extLst>
                  <a:ext uri="{0D108BD9-81ED-4DB2-BD59-A6C34878D82A}">
                    <a16:rowId xmlns:a16="http://schemas.microsoft.com/office/drawing/2014/main" val="10001"/>
                  </a:ext>
                </a:extLst>
              </a:tr>
              <a:tr h="385174">
                <a:tc>
                  <a:txBody>
                    <a:bodyPr/>
                    <a:lstStyle/>
                    <a:p>
                      <a:pPr>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CARE terminology</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Program Impact</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Project Impact</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Effects</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tabLst>
                          <a:tab pos="1131570" algn="l"/>
                        </a:tabLst>
                      </a:pPr>
                      <a:r>
                        <a:rPr lang="en-US" sz="1800">
                          <a:effectLst/>
                          <a:latin typeface="Open Sans" panose="020B0606030504020204" pitchFamily="34" charset="0"/>
                          <a:ea typeface="Open Sans" panose="020B0606030504020204" pitchFamily="34" charset="0"/>
                          <a:cs typeface="Open Sans" panose="020B0606030504020204" pitchFamily="34" charset="0"/>
                        </a:rPr>
                        <a:t>Outputs</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Activities</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Inputs</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extLst>
                  <a:ext uri="{0D108BD9-81ED-4DB2-BD59-A6C34878D82A}">
                    <a16:rowId xmlns:a16="http://schemas.microsoft.com/office/drawing/2014/main" val="10002"/>
                  </a:ext>
                </a:extLst>
              </a:tr>
              <a:tr h="350157">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CARE logframe</a:t>
                      </a:r>
                      <a:endParaRPr lang="da-DK" sz="1800" b="1">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Program Goal</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Project Final Goal</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Intermediate Objectives</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tabLst>
                          <a:tab pos="1131570" algn="l"/>
                        </a:tabLst>
                      </a:pPr>
                      <a:r>
                        <a:rPr lang="en-US" sz="1800">
                          <a:effectLst/>
                          <a:latin typeface="Open Sans" panose="020B0606030504020204" pitchFamily="34" charset="0"/>
                          <a:ea typeface="Open Sans" panose="020B0606030504020204" pitchFamily="34" charset="0"/>
                          <a:cs typeface="Open Sans" panose="020B0606030504020204" pitchFamily="34" charset="0"/>
                        </a:rPr>
                        <a:t>Outputs</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Activities</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Inputs</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extLst>
                  <a:ext uri="{0D108BD9-81ED-4DB2-BD59-A6C34878D82A}">
                    <a16:rowId xmlns:a16="http://schemas.microsoft.com/office/drawing/2014/main" val="10003"/>
                  </a:ext>
                </a:extLst>
              </a:tr>
              <a:tr h="175078">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PC/LogFrame</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Goal</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Purpose</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tabLst>
                          <a:tab pos="1131570" algn="l"/>
                        </a:tabLst>
                      </a:pPr>
                      <a:r>
                        <a:rPr lang="en-US" sz="1800">
                          <a:effectLst/>
                          <a:latin typeface="Open Sans" panose="020B0606030504020204" pitchFamily="34" charset="0"/>
                          <a:ea typeface="Open Sans" panose="020B0606030504020204" pitchFamily="34" charset="0"/>
                          <a:cs typeface="Open Sans" panose="020B0606030504020204" pitchFamily="34" charset="0"/>
                        </a:rPr>
                        <a:t>Outputs</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Activities</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extLst>
                  <a:ext uri="{0D108BD9-81ED-4DB2-BD59-A6C34878D82A}">
                    <a16:rowId xmlns:a16="http://schemas.microsoft.com/office/drawing/2014/main" val="10004"/>
                  </a:ext>
                </a:extLst>
              </a:tr>
              <a:tr h="284810">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USAID Results Framework</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Strategic Objective</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gridSpan="2">
                  <a:txBody>
                    <a:bodyPr/>
                    <a:lstStyle/>
                    <a:p>
                      <a:pPr algn="ct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Intermediate Results</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hMerge="1">
                  <a:txBody>
                    <a:bodyPr/>
                    <a:lstStyle/>
                    <a:p>
                      <a:endParaRPr lang="en-GB"/>
                    </a:p>
                  </a:txBody>
                  <a:tcPr/>
                </a:tc>
                <a:tc>
                  <a:txBody>
                    <a:bodyPr/>
                    <a:lstStyle/>
                    <a:p>
                      <a:pPr>
                        <a:spcBef>
                          <a:spcPts val="300"/>
                        </a:spcBef>
                        <a:spcAft>
                          <a:spcPts val="300"/>
                        </a:spcAft>
                        <a:tabLst>
                          <a:tab pos="1131570" algn="l"/>
                        </a:tabLst>
                      </a:pPr>
                      <a:r>
                        <a:rPr lang="en-US" sz="1800">
                          <a:effectLst/>
                          <a:latin typeface="Open Sans" panose="020B0606030504020204" pitchFamily="34" charset="0"/>
                          <a:ea typeface="Open Sans" panose="020B0606030504020204" pitchFamily="34" charset="0"/>
                          <a:cs typeface="Open Sans" panose="020B0606030504020204" pitchFamily="34" charset="0"/>
                        </a:rPr>
                        <a:t>Outputs</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Activities</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Inputs</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extLst>
                  <a:ext uri="{0D108BD9-81ED-4DB2-BD59-A6C34878D82A}">
                    <a16:rowId xmlns:a16="http://schemas.microsoft.com/office/drawing/2014/main" val="10005"/>
                  </a:ext>
                </a:extLst>
              </a:tr>
              <a:tr h="350157">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USAID Logframe</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Final Goal</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Strategic Goal/ Objective</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tabLst>
                          <a:tab pos="1131570" algn="l"/>
                        </a:tabLst>
                      </a:pPr>
                      <a:r>
                        <a:rPr lang="en-US" sz="1800">
                          <a:effectLst/>
                          <a:latin typeface="Open Sans" panose="020B0606030504020204" pitchFamily="34" charset="0"/>
                          <a:ea typeface="Open Sans" panose="020B0606030504020204" pitchFamily="34" charset="0"/>
                          <a:cs typeface="Open Sans" panose="020B0606030504020204" pitchFamily="34" charset="0"/>
                        </a:rPr>
                        <a:t>Intermediate results</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Activities</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202E</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extLst>
                  <a:ext uri="{0D108BD9-81ED-4DB2-BD59-A6C34878D82A}">
                    <a16:rowId xmlns:a16="http://schemas.microsoft.com/office/drawing/2014/main" val="10006"/>
                  </a:ext>
                </a:extLst>
              </a:tr>
              <a:tr h="175078">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DANIDA + DfID</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gridSpan="2">
                  <a:txBody>
                    <a:bodyPr/>
                    <a:lstStyle/>
                    <a:p>
                      <a:pPr algn="ct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Goal</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hMerge="1">
                  <a:txBody>
                    <a:bodyPr/>
                    <a:lstStyle/>
                    <a:p>
                      <a:endParaRPr lang="en-GB"/>
                    </a:p>
                  </a:txBody>
                  <a:tcPr/>
                </a:tc>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Purpose</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tabLst>
                          <a:tab pos="1131570" algn="l"/>
                        </a:tabLst>
                      </a:pPr>
                      <a:r>
                        <a:rPr lang="en-US" sz="1800">
                          <a:effectLst/>
                          <a:latin typeface="Open Sans" panose="020B0606030504020204" pitchFamily="34" charset="0"/>
                          <a:ea typeface="Open Sans" panose="020B0606030504020204" pitchFamily="34" charset="0"/>
                          <a:cs typeface="Open Sans" panose="020B0606030504020204" pitchFamily="34" charset="0"/>
                        </a:rPr>
                        <a:t>Outputs</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Activities</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extLst>
                  <a:ext uri="{0D108BD9-81ED-4DB2-BD59-A6C34878D82A}">
                    <a16:rowId xmlns:a16="http://schemas.microsoft.com/office/drawing/2014/main" val="10007"/>
                  </a:ext>
                </a:extLst>
              </a:tr>
              <a:tr h="175078">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CIDA + GTZ</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gridSpan="2">
                  <a:txBody>
                    <a:bodyPr/>
                    <a:lstStyle/>
                    <a:p>
                      <a:pPr algn="ct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Overall goal</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hMerge="1">
                  <a:txBody>
                    <a:bodyPr/>
                    <a:lstStyle/>
                    <a:p>
                      <a:endParaRPr lang="en-GB"/>
                    </a:p>
                  </a:txBody>
                  <a:tcPr/>
                </a:tc>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Project purpose</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tabLst>
                          <a:tab pos="1131570" algn="l"/>
                        </a:tabLst>
                      </a:pPr>
                      <a:r>
                        <a:rPr lang="en-US" sz="1800">
                          <a:effectLst/>
                          <a:latin typeface="Open Sans" panose="020B0606030504020204" pitchFamily="34" charset="0"/>
                          <a:ea typeface="Open Sans" panose="020B0606030504020204" pitchFamily="34" charset="0"/>
                          <a:cs typeface="Open Sans" panose="020B0606030504020204" pitchFamily="34" charset="0"/>
                        </a:rPr>
                        <a:t>Results/outputs</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Activities</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Inputs</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extLst>
                  <a:ext uri="{0D108BD9-81ED-4DB2-BD59-A6C34878D82A}">
                    <a16:rowId xmlns:a16="http://schemas.microsoft.com/office/drawing/2014/main" val="10008"/>
                  </a:ext>
                </a:extLst>
              </a:tr>
              <a:tr h="175078">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European Union</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Overall Objective</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Project Purpose</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Results</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gridSpan="2">
                  <a:txBody>
                    <a:bodyPr/>
                    <a:lstStyle/>
                    <a:p>
                      <a:pPr algn="ct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Activities</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hMerge="1">
                  <a:txBody>
                    <a:bodyPr/>
                    <a:lstStyle/>
                    <a:p>
                      <a:endParaRPr lang="en-GB"/>
                    </a:p>
                  </a:txBody>
                  <a:tcPr/>
                </a:tc>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extLst>
                  <a:ext uri="{0D108BD9-81ED-4DB2-BD59-A6C34878D82A}">
                    <a16:rowId xmlns:a16="http://schemas.microsoft.com/office/drawing/2014/main" val="10009"/>
                  </a:ext>
                </a:extLst>
              </a:tr>
              <a:tr h="350157">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FAO + UNDP + NORAD</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gridSpan="2">
                  <a:txBody>
                    <a:bodyPr/>
                    <a:lstStyle/>
                    <a:p>
                      <a:pPr algn="ct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Development Objective</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hMerge="1">
                  <a:txBody>
                    <a:bodyPr/>
                    <a:lstStyle/>
                    <a:p>
                      <a:endParaRPr lang="en-GB"/>
                    </a:p>
                  </a:txBody>
                  <a:tcPr/>
                </a:tc>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Immediate Objectives</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tabLst>
                          <a:tab pos="1131570" algn="l"/>
                        </a:tabLst>
                      </a:pPr>
                      <a:r>
                        <a:rPr lang="en-US" sz="1800">
                          <a:effectLst/>
                          <a:latin typeface="Open Sans" panose="020B0606030504020204" pitchFamily="34" charset="0"/>
                          <a:ea typeface="Open Sans" panose="020B0606030504020204" pitchFamily="34" charset="0"/>
                          <a:cs typeface="Open Sans" panose="020B0606030504020204" pitchFamily="34" charset="0"/>
                        </a:rPr>
                        <a:t>Outputs</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Activities</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Inputs</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extLst>
                  <a:ext uri="{0D108BD9-81ED-4DB2-BD59-A6C34878D82A}">
                    <a16:rowId xmlns:a16="http://schemas.microsoft.com/office/drawing/2014/main" val="10010"/>
                  </a:ext>
                </a:extLst>
              </a:tr>
              <a:tr h="175078">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UNHCR</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Sector Objective</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Goal</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Project Objective</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tabLst>
                          <a:tab pos="1131570" algn="l"/>
                        </a:tabLst>
                      </a:pPr>
                      <a:r>
                        <a:rPr lang="en-US" sz="1800">
                          <a:effectLst/>
                          <a:latin typeface="Open Sans" panose="020B0606030504020204" pitchFamily="34" charset="0"/>
                          <a:ea typeface="Open Sans" panose="020B0606030504020204" pitchFamily="34" charset="0"/>
                          <a:cs typeface="Open Sans" panose="020B0606030504020204" pitchFamily="34" charset="0"/>
                        </a:rPr>
                        <a:t>Outputs</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Activities</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Input/Resources</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extLst>
                  <a:ext uri="{0D108BD9-81ED-4DB2-BD59-A6C34878D82A}">
                    <a16:rowId xmlns:a16="http://schemas.microsoft.com/office/drawing/2014/main" val="10011"/>
                  </a:ext>
                </a:extLst>
              </a:tr>
              <a:tr h="350157">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World Bank</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gridSpan="2">
                  <a:txBody>
                    <a:bodyPr/>
                    <a:lstStyle/>
                    <a:p>
                      <a:pPr algn="ct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Long-term Objectives</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hMerge="1">
                  <a:txBody>
                    <a:bodyPr/>
                    <a:lstStyle/>
                    <a:p>
                      <a:endParaRPr lang="en-GB"/>
                    </a:p>
                  </a:txBody>
                  <a:tcPr/>
                </a:tc>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Short-term Objectives</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tabLst>
                          <a:tab pos="1131570" algn="l"/>
                        </a:tabLst>
                      </a:pPr>
                      <a:r>
                        <a:rPr lang="en-US" sz="1800">
                          <a:effectLst/>
                          <a:latin typeface="Open Sans" panose="020B0606030504020204" pitchFamily="34" charset="0"/>
                          <a:ea typeface="Open Sans" panose="020B0606030504020204" pitchFamily="34" charset="0"/>
                          <a:cs typeface="Open Sans" panose="020B0606030504020204" pitchFamily="34" charset="0"/>
                        </a:rPr>
                        <a:t>Outputs</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Inputs</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extLst>
                  <a:ext uri="{0D108BD9-81ED-4DB2-BD59-A6C34878D82A}">
                    <a16:rowId xmlns:a16="http://schemas.microsoft.com/office/drawing/2014/main" val="10012"/>
                  </a:ext>
                </a:extLst>
              </a:tr>
              <a:tr h="525237">
                <a:tc>
                  <a:txBody>
                    <a:bodyPr/>
                    <a:lstStyle/>
                    <a:p>
                      <a:pPr>
                        <a:spcBef>
                          <a:spcPts val="300"/>
                        </a:spcBef>
                        <a:spcAft>
                          <a:spcPts val="300"/>
                        </a:spcAft>
                      </a:pPr>
                      <a:r>
                        <a:rPr lang="en-US" sz="1800" err="1">
                          <a:effectLst/>
                          <a:latin typeface="Open Sans" panose="020B0606030504020204" pitchFamily="34" charset="0"/>
                          <a:ea typeface="Open Sans" panose="020B0606030504020204" pitchFamily="34" charset="0"/>
                          <a:cs typeface="Open Sans" panose="020B0606030504020204" pitchFamily="34" charset="0"/>
                        </a:rPr>
                        <a:t>AusAID</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gridSpan="2">
                  <a:txBody>
                    <a:bodyPr/>
                    <a:lstStyle/>
                    <a:p>
                      <a:pPr algn="ct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Scheme Goal</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hMerge="1">
                  <a:txBody>
                    <a:bodyPr/>
                    <a:lstStyle/>
                    <a:p>
                      <a:endParaRPr lang="en-GB"/>
                    </a:p>
                  </a:txBody>
                  <a:tcPr/>
                </a:tc>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Major Development Objectives</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tabLst>
                          <a:tab pos="1131570" algn="l"/>
                        </a:tabLst>
                      </a:pPr>
                      <a:r>
                        <a:rPr lang="en-US" sz="1800">
                          <a:effectLst/>
                          <a:latin typeface="Open Sans" panose="020B0606030504020204" pitchFamily="34" charset="0"/>
                          <a:ea typeface="Open Sans" panose="020B0606030504020204" pitchFamily="34" charset="0"/>
                          <a:cs typeface="Open Sans" panose="020B0606030504020204" pitchFamily="34" charset="0"/>
                        </a:rPr>
                        <a:t>Outputs</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Activities</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pPr>
                      <a:r>
                        <a:rPr lang="en-US" sz="1800">
                          <a:effectLst/>
                          <a:latin typeface="Open Sans" panose="020B0606030504020204" pitchFamily="34" charset="0"/>
                          <a:ea typeface="Open Sans" panose="020B0606030504020204" pitchFamily="34" charset="0"/>
                          <a:cs typeface="Open Sans" panose="020B0606030504020204" pitchFamily="34" charset="0"/>
                        </a:rPr>
                        <a:t>Inputs</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extLst>
                  <a:ext uri="{0D108BD9-81ED-4DB2-BD59-A6C34878D82A}">
                    <a16:rowId xmlns:a16="http://schemas.microsoft.com/office/drawing/2014/main" val="10013"/>
                  </a:ext>
                </a:extLst>
              </a:tr>
              <a:tr h="525237">
                <a:tc>
                  <a:txBody>
                    <a:bodyPr/>
                    <a:lstStyle/>
                    <a:p>
                      <a:pPr>
                        <a:spcBef>
                          <a:spcPts val="300"/>
                        </a:spcBef>
                        <a:spcAft>
                          <a:spcPts val="300"/>
                        </a:spcAft>
                      </a:pPr>
                      <a:r>
                        <a:rPr lang="da-DK" sz="1800" b="1">
                          <a:effectLst/>
                          <a:latin typeface="Open Sans" panose="020B0606030504020204" pitchFamily="34" charset="0"/>
                          <a:ea typeface="Open Sans" panose="020B0606030504020204" pitchFamily="34" charset="0"/>
                          <a:cs typeface="Open Sans" panose="020B0606030504020204" pitchFamily="34" charset="0"/>
                        </a:rPr>
                        <a:t>IFRC M&amp;E PS </a:t>
                      </a:r>
                      <a:r>
                        <a:rPr lang="da-DK" sz="1800" b="1" err="1">
                          <a:effectLst/>
                          <a:latin typeface="Open Sans" panose="020B0606030504020204" pitchFamily="34" charset="0"/>
                          <a:ea typeface="Open Sans" panose="020B0606030504020204" pitchFamily="34" charset="0"/>
                          <a:cs typeface="Open Sans" panose="020B0606030504020204" pitchFamily="34" charset="0"/>
                        </a:rPr>
                        <a:t>framework</a:t>
                      </a:r>
                      <a:endParaRPr lang="da-DK" sz="1800" b="1">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gn="ctr">
                        <a:spcBef>
                          <a:spcPts val="300"/>
                        </a:spcBef>
                        <a:spcAft>
                          <a:spcPts val="300"/>
                        </a:spcAft>
                      </a:pPr>
                      <a:r>
                        <a:rPr lang="da-DK" sz="1800" b="1" err="1">
                          <a:effectLst/>
                          <a:latin typeface="Open Sans" panose="020B0606030504020204" pitchFamily="34" charset="0"/>
                          <a:ea typeface="Open Sans" panose="020B0606030504020204" pitchFamily="34" charset="0"/>
                          <a:cs typeface="Open Sans" panose="020B0606030504020204" pitchFamily="34" charset="0"/>
                        </a:rPr>
                        <a:t>Goal</a:t>
                      </a:r>
                      <a:endParaRPr lang="da-DK" sz="1800" b="1">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gn="ctr">
                        <a:spcBef>
                          <a:spcPts val="300"/>
                        </a:spcBef>
                        <a:spcAft>
                          <a:spcPts val="300"/>
                        </a:spcAft>
                      </a:pPr>
                      <a:r>
                        <a:rPr lang="da-DK" sz="1800" b="1" err="1">
                          <a:effectLst/>
                          <a:latin typeface="Open Sans" panose="020B0606030504020204" pitchFamily="34" charset="0"/>
                          <a:ea typeface="Open Sans" panose="020B0606030504020204" pitchFamily="34" charset="0"/>
                          <a:cs typeface="Open Sans" panose="020B0606030504020204" pitchFamily="34" charset="0"/>
                        </a:rPr>
                        <a:t>Key</a:t>
                      </a:r>
                      <a:r>
                        <a:rPr lang="da-DK" sz="1800" b="1">
                          <a:effectLst/>
                          <a:latin typeface="Open Sans" panose="020B0606030504020204" pitchFamily="34" charset="0"/>
                          <a:ea typeface="Open Sans" panose="020B0606030504020204" pitchFamily="34" charset="0"/>
                          <a:cs typeface="Open Sans" panose="020B0606030504020204" pitchFamily="34" charset="0"/>
                        </a:rPr>
                        <a:t> </a:t>
                      </a:r>
                      <a:r>
                        <a:rPr lang="da-DK" sz="1800" b="1" err="1">
                          <a:effectLst/>
                          <a:latin typeface="Open Sans" panose="020B0606030504020204" pitchFamily="34" charset="0"/>
                          <a:ea typeface="Open Sans" panose="020B0606030504020204" pitchFamily="34" charset="0"/>
                          <a:cs typeface="Open Sans" panose="020B0606030504020204" pitchFamily="34" charset="0"/>
                        </a:rPr>
                        <a:t>outcome</a:t>
                      </a:r>
                      <a:endParaRPr lang="da-DK" sz="1800" b="1">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pPr>
                      <a:r>
                        <a:rPr lang="da-DK" sz="1800" b="1" err="1">
                          <a:effectLst/>
                          <a:latin typeface="Open Sans" panose="020B0606030504020204" pitchFamily="34" charset="0"/>
                          <a:ea typeface="Open Sans" panose="020B0606030504020204" pitchFamily="34" charset="0"/>
                          <a:cs typeface="Open Sans" panose="020B0606030504020204" pitchFamily="34" charset="0"/>
                        </a:rPr>
                        <a:t>Intermediate</a:t>
                      </a:r>
                      <a:r>
                        <a:rPr lang="da-DK" sz="1800" b="1">
                          <a:effectLst/>
                          <a:latin typeface="Open Sans" panose="020B0606030504020204" pitchFamily="34" charset="0"/>
                          <a:ea typeface="Open Sans" panose="020B0606030504020204" pitchFamily="34" charset="0"/>
                          <a:cs typeface="Open Sans" panose="020B0606030504020204" pitchFamily="34" charset="0"/>
                        </a:rPr>
                        <a:t> </a:t>
                      </a:r>
                      <a:r>
                        <a:rPr lang="da-DK" sz="1800" b="1" err="1">
                          <a:effectLst/>
                          <a:latin typeface="Open Sans" panose="020B0606030504020204" pitchFamily="34" charset="0"/>
                          <a:ea typeface="Open Sans" panose="020B0606030504020204" pitchFamily="34" charset="0"/>
                          <a:cs typeface="Open Sans" panose="020B0606030504020204" pitchFamily="34" charset="0"/>
                        </a:rPr>
                        <a:t>outcome</a:t>
                      </a:r>
                      <a:endParaRPr lang="da-DK" sz="1800" b="1">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tabLst>
                          <a:tab pos="1131570" algn="l"/>
                        </a:tabLst>
                      </a:pPr>
                      <a:r>
                        <a:rPr lang="da-DK" sz="1800" b="1">
                          <a:effectLst/>
                          <a:latin typeface="Open Sans" panose="020B0606030504020204" pitchFamily="34" charset="0"/>
                          <a:ea typeface="Open Sans" panose="020B0606030504020204" pitchFamily="34" charset="0"/>
                          <a:cs typeface="Open Sans" panose="020B0606030504020204" pitchFamily="34" charset="0"/>
                        </a:rPr>
                        <a:t>Outputs</a:t>
                      </a: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pP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spcBef>
                          <a:spcPts val="300"/>
                        </a:spcBef>
                        <a:spcAft>
                          <a:spcPts val="300"/>
                        </a:spcAft>
                      </a:pP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4352" marR="64352"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extLst>
                  <a:ext uri="{0D108BD9-81ED-4DB2-BD59-A6C34878D82A}">
                    <a16:rowId xmlns:a16="http://schemas.microsoft.com/office/drawing/2014/main" val="10014"/>
                  </a:ext>
                </a:extLst>
              </a:tr>
            </a:tbl>
          </a:graphicData>
        </a:graphic>
      </p:graphicFrame>
    </p:spTree>
    <p:extLst>
      <p:ext uri="{BB962C8B-B14F-4D97-AF65-F5344CB8AC3E}">
        <p14:creationId xmlns:p14="http://schemas.microsoft.com/office/powerpoint/2010/main" val="155230078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400175" y="1584325"/>
            <a:ext cx="15487650" cy="1071193"/>
          </a:xfrm>
        </p:spPr>
        <p:txBody>
          <a:bodyPr>
            <a:normAutofit/>
          </a:bodyPr>
          <a:lstStyle/>
          <a:p>
            <a:r>
              <a:rPr lang="da-DK" sz="6000" b="1"/>
              <a:t>Logframe template</a:t>
            </a:r>
            <a:endParaRPr lang="en-GB" sz="6000" b="1"/>
          </a:p>
        </p:txBody>
      </p:sp>
      <p:graphicFrame>
        <p:nvGraphicFramePr>
          <p:cNvPr id="6" name="Table 6">
            <a:extLst>
              <a:ext uri="{FF2B5EF4-FFF2-40B4-BE49-F238E27FC236}">
                <a16:creationId xmlns:a16="http://schemas.microsoft.com/office/drawing/2014/main" id="{A11923E7-CDDF-43AE-841E-9CCA2AFAE688}"/>
              </a:ext>
            </a:extLst>
          </p:cNvPr>
          <p:cNvGraphicFramePr>
            <a:graphicFrameLocks noGrp="1"/>
          </p:cNvGraphicFramePr>
          <p:nvPr>
            <p:extLst>
              <p:ext uri="{D42A27DB-BD31-4B8C-83A1-F6EECF244321}">
                <p14:modId xmlns:p14="http://schemas.microsoft.com/office/powerpoint/2010/main" val="3930977315"/>
              </p:ext>
            </p:extLst>
          </p:nvPr>
        </p:nvGraphicFramePr>
        <p:xfrm>
          <a:off x="1599027" y="2754349"/>
          <a:ext cx="14902376" cy="6705600"/>
        </p:xfrm>
        <a:graphic>
          <a:graphicData uri="http://schemas.openxmlformats.org/drawingml/2006/table">
            <a:tbl>
              <a:tblPr firstRow="1" bandRow="1">
                <a:tableStyleId>{5C22544A-7EE6-4342-B048-85BDC9FD1C3A}</a:tableStyleId>
              </a:tblPr>
              <a:tblGrid>
                <a:gridCol w="3725594">
                  <a:extLst>
                    <a:ext uri="{9D8B030D-6E8A-4147-A177-3AD203B41FA5}">
                      <a16:colId xmlns:a16="http://schemas.microsoft.com/office/drawing/2014/main" val="2583773925"/>
                    </a:ext>
                  </a:extLst>
                </a:gridCol>
                <a:gridCol w="3725594">
                  <a:extLst>
                    <a:ext uri="{9D8B030D-6E8A-4147-A177-3AD203B41FA5}">
                      <a16:colId xmlns:a16="http://schemas.microsoft.com/office/drawing/2014/main" val="486315111"/>
                    </a:ext>
                  </a:extLst>
                </a:gridCol>
                <a:gridCol w="3725594">
                  <a:extLst>
                    <a:ext uri="{9D8B030D-6E8A-4147-A177-3AD203B41FA5}">
                      <a16:colId xmlns:a16="http://schemas.microsoft.com/office/drawing/2014/main" val="3888993235"/>
                    </a:ext>
                  </a:extLst>
                </a:gridCol>
                <a:gridCol w="3725594">
                  <a:extLst>
                    <a:ext uri="{9D8B030D-6E8A-4147-A177-3AD203B41FA5}">
                      <a16:colId xmlns:a16="http://schemas.microsoft.com/office/drawing/2014/main" val="203147440"/>
                    </a:ext>
                  </a:extLst>
                </a:gridCol>
              </a:tblGrid>
              <a:tr h="370840">
                <a:tc>
                  <a:txBody>
                    <a:bodyPr/>
                    <a:lstStyle/>
                    <a:p>
                      <a:pPr algn="l">
                        <a:spcAft>
                          <a:spcPts val="0"/>
                        </a:spcAft>
                      </a:pPr>
                      <a:r>
                        <a:rPr lang="en-GB" sz="2000">
                          <a:solidFill>
                            <a:schemeClr val="bg2"/>
                          </a:solidFill>
                          <a:effectLst/>
                          <a:latin typeface="Open Sans" panose="020B0606030504020204" pitchFamily="34" charset="0"/>
                          <a:ea typeface="Open Sans" panose="020B0606030504020204" pitchFamily="34" charset="0"/>
                          <a:cs typeface="Open Sans" panose="020B0606030504020204" pitchFamily="34" charset="0"/>
                        </a:rPr>
                        <a:t>Objectives</a:t>
                      </a:r>
                      <a:endParaRPr lang="da-DK" sz="2000">
                        <a:solidFill>
                          <a:schemeClr val="bg2"/>
                        </a:solidFill>
                        <a:effectLst/>
                        <a:latin typeface="Open Sans" panose="020B0606030504020204" pitchFamily="34" charset="0"/>
                        <a:ea typeface="Open Sans" panose="020B0606030504020204" pitchFamily="34" charset="0"/>
                        <a:cs typeface="Open Sans" panose="020B0606030504020204" pitchFamily="34" charset="0"/>
                      </a:endParaRPr>
                    </a:p>
                    <a:p>
                      <a:pPr algn="l">
                        <a:spcAft>
                          <a:spcPts val="0"/>
                        </a:spcAft>
                      </a:pPr>
                      <a:r>
                        <a:rPr lang="en-GB" sz="2000">
                          <a:solidFill>
                            <a:schemeClr val="bg2"/>
                          </a:solidFill>
                          <a:effectLst/>
                          <a:latin typeface="Open Sans" panose="020B0606030504020204" pitchFamily="34" charset="0"/>
                          <a:ea typeface="Open Sans" panose="020B0606030504020204" pitchFamily="34" charset="0"/>
                          <a:cs typeface="Open Sans" panose="020B0606030504020204" pitchFamily="34" charset="0"/>
                        </a:rPr>
                        <a:t>(What we want to achieve)</a:t>
                      </a:r>
                      <a:endParaRPr lang="da-DK" sz="2000">
                        <a:solidFill>
                          <a:schemeClr val="bg2"/>
                        </a:solidFill>
                        <a:effectLst/>
                        <a:latin typeface="Open Sans" panose="020B0606030504020204" pitchFamily="34" charset="0"/>
                        <a:ea typeface="Open Sans" panose="020B0606030504020204" pitchFamily="34" charset="0"/>
                        <a:cs typeface="Open Sans" panose="020B0606030504020204" pitchFamily="34" charset="0"/>
                      </a:endParaRPr>
                    </a:p>
                  </a:txBody>
                  <a:tcPr marL="62503" marR="62503" marT="0" marB="0"/>
                </a:tc>
                <a:tc>
                  <a:txBody>
                    <a:bodyPr/>
                    <a:lstStyle/>
                    <a:p>
                      <a:pPr algn="l">
                        <a:spcAft>
                          <a:spcPts val="0"/>
                        </a:spcAft>
                      </a:pPr>
                      <a:r>
                        <a:rPr lang="en-GB" sz="2000">
                          <a:solidFill>
                            <a:schemeClr val="bg2"/>
                          </a:solidFill>
                          <a:effectLst/>
                          <a:latin typeface="Open Sans" panose="020B0606030504020204" pitchFamily="34" charset="0"/>
                          <a:ea typeface="Open Sans" panose="020B0606030504020204" pitchFamily="34" charset="0"/>
                          <a:cs typeface="Open Sans" panose="020B0606030504020204" pitchFamily="34" charset="0"/>
                        </a:rPr>
                        <a:t>Indicators</a:t>
                      </a:r>
                      <a:endParaRPr lang="da-DK" sz="2000">
                        <a:solidFill>
                          <a:schemeClr val="bg2"/>
                        </a:solidFill>
                        <a:effectLst/>
                        <a:latin typeface="Open Sans" panose="020B0606030504020204" pitchFamily="34" charset="0"/>
                        <a:ea typeface="Open Sans" panose="020B0606030504020204" pitchFamily="34" charset="0"/>
                        <a:cs typeface="Open Sans" panose="020B0606030504020204" pitchFamily="34" charset="0"/>
                      </a:endParaRPr>
                    </a:p>
                    <a:p>
                      <a:pPr algn="l">
                        <a:spcAft>
                          <a:spcPts val="0"/>
                        </a:spcAft>
                      </a:pPr>
                      <a:r>
                        <a:rPr lang="en-GB" sz="2000">
                          <a:solidFill>
                            <a:schemeClr val="bg2"/>
                          </a:solidFill>
                          <a:effectLst/>
                          <a:latin typeface="Open Sans" panose="020B0606030504020204" pitchFamily="34" charset="0"/>
                          <a:ea typeface="Open Sans" panose="020B0606030504020204" pitchFamily="34" charset="0"/>
                          <a:cs typeface="Open Sans" panose="020B0606030504020204" pitchFamily="34" charset="0"/>
                        </a:rPr>
                        <a:t>(How to measure change)</a:t>
                      </a:r>
                      <a:endParaRPr lang="da-DK" sz="2000">
                        <a:solidFill>
                          <a:schemeClr val="bg2"/>
                        </a:solidFill>
                        <a:effectLst/>
                        <a:latin typeface="Open Sans" panose="020B0606030504020204" pitchFamily="34" charset="0"/>
                        <a:ea typeface="Open Sans" panose="020B0606030504020204" pitchFamily="34" charset="0"/>
                        <a:cs typeface="Open Sans" panose="020B0606030504020204" pitchFamily="34" charset="0"/>
                      </a:endParaRPr>
                    </a:p>
                  </a:txBody>
                  <a:tcPr marL="62503" marR="62503" marT="0" marB="0"/>
                </a:tc>
                <a:tc>
                  <a:txBody>
                    <a:bodyPr/>
                    <a:lstStyle/>
                    <a:p>
                      <a:pPr algn="l">
                        <a:spcAft>
                          <a:spcPts val="0"/>
                        </a:spcAft>
                      </a:pPr>
                      <a:r>
                        <a:rPr lang="en-GB" sz="2000">
                          <a:solidFill>
                            <a:schemeClr val="bg2"/>
                          </a:solidFill>
                          <a:effectLst/>
                          <a:latin typeface="Open Sans" panose="020B0606030504020204" pitchFamily="34" charset="0"/>
                          <a:ea typeface="Open Sans" panose="020B0606030504020204" pitchFamily="34" charset="0"/>
                          <a:cs typeface="Open Sans" panose="020B0606030504020204" pitchFamily="34" charset="0"/>
                        </a:rPr>
                        <a:t>Means of verification</a:t>
                      </a:r>
                      <a:endParaRPr lang="da-DK" sz="2000">
                        <a:solidFill>
                          <a:schemeClr val="bg2"/>
                        </a:solidFill>
                        <a:effectLst/>
                        <a:latin typeface="Open Sans" panose="020B0606030504020204" pitchFamily="34" charset="0"/>
                        <a:ea typeface="Open Sans" panose="020B0606030504020204" pitchFamily="34" charset="0"/>
                        <a:cs typeface="Open Sans" panose="020B0606030504020204" pitchFamily="34" charset="0"/>
                      </a:endParaRPr>
                    </a:p>
                    <a:p>
                      <a:pPr algn="l">
                        <a:spcAft>
                          <a:spcPts val="0"/>
                        </a:spcAft>
                      </a:pPr>
                      <a:r>
                        <a:rPr lang="en-GB" sz="2000">
                          <a:solidFill>
                            <a:schemeClr val="bg2"/>
                          </a:solidFill>
                          <a:effectLst/>
                          <a:latin typeface="Open Sans" panose="020B0606030504020204" pitchFamily="34" charset="0"/>
                          <a:ea typeface="Open Sans" panose="020B0606030504020204" pitchFamily="34" charset="0"/>
                          <a:cs typeface="Open Sans" panose="020B0606030504020204" pitchFamily="34" charset="0"/>
                        </a:rPr>
                        <a:t>(Where/how to get information) </a:t>
                      </a:r>
                      <a:endParaRPr lang="da-DK" sz="2000">
                        <a:solidFill>
                          <a:schemeClr val="bg2"/>
                        </a:solidFill>
                        <a:effectLst/>
                        <a:latin typeface="Open Sans" panose="020B0606030504020204" pitchFamily="34" charset="0"/>
                        <a:ea typeface="Open Sans" panose="020B0606030504020204" pitchFamily="34" charset="0"/>
                        <a:cs typeface="Open Sans" panose="020B0606030504020204" pitchFamily="34" charset="0"/>
                      </a:endParaRPr>
                    </a:p>
                  </a:txBody>
                  <a:tcPr marL="62503" marR="62503" marT="0" marB="0"/>
                </a:tc>
                <a:tc>
                  <a:txBody>
                    <a:bodyPr/>
                    <a:lstStyle/>
                    <a:p>
                      <a:pPr algn="l">
                        <a:spcAft>
                          <a:spcPts val="0"/>
                        </a:spcAft>
                      </a:pPr>
                      <a:r>
                        <a:rPr lang="en-GB" sz="2000">
                          <a:solidFill>
                            <a:schemeClr val="bg2"/>
                          </a:solidFill>
                          <a:effectLst/>
                          <a:latin typeface="Open Sans" panose="020B0606030504020204" pitchFamily="34" charset="0"/>
                          <a:ea typeface="Open Sans" panose="020B0606030504020204" pitchFamily="34" charset="0"/>
                          <a:cs typeface="Open Sans" panose="020B0606030504020204" pitchFamily="34" charset="0"/>
                        </a:rPr>
                        <a:t>Assumptions</a:t>
                      </a:r>
                      <a:endParaRPr lang="da-DK" sz="2000">
                        <a:solidFill>
                          <a:schemeClr val="bg2"/>
                        </a:solidFill>
                        <a:effectLst/>
                        <a:latin typeface="Open Sans" panose="020B0606030504020204" pitchFamily="34" charset="0"/>
                        <a:ea typeface="Open Sans" panose="020B0606030504020204" pitchFamily="34" charset="0"/>
                        <a:cs typeface="Open Sans" panose="020B0606030504020204" pitchFamily="34" charset="0"/>
                      </a:endParaRPr>
                    </a:p>
                    <a:p>
                      <a:pPr algn="l">
                        <a:spcAft>
                          <a:spcPts val="0"/>
                        </a:spcAft>
                      </a:pPr>
                      <a:r>
                        <a:rPr lang="en-GB" sz="2000">
                          <a:solidFill>
                            <a:schemeClr val="bg2"/>
                          </a:solidFill>
                          <a:effectLst/>
                          <a:latin typeface="Open Sans" panose="020B0606030504020204" pitchFamily="34" charset="0"/>
                          <a:ea typeface="Open Sans" panose="020B0606030504020204" pitchFamily="34" charset="0"/>
                          <a:cs typeface="Open Sans" panose="020B0606030504020204" pitchFamily="34" charset="0"/>
                        </a:rPr>
                        <a:t>(What else to be aware of)</a:t>
                      </a:r>
                      <a:endParaRPr lang="da-DK" sz="2000">
                        <a:solidFill>
                          <a:schemeClr val="bg2"/>
                        </a:solidFill>
                        <a:effectLst/>
                        <a:latin typeface="Open Sans" panose="020B0606030504020204" pitchFamily="34" charset="0"/>
                        <a:ea typeface="Open Sans" panose="020B0606030504020204" pitchFamily="34" charset="0"/>
                        <a:cs typeface="Open Sans" panose="020B0606030504020204" pitchFamily="34" charset="0"/>
                      </a:endParaRPr>
                    </a:p>
                  </a:txBody>
                  <a:tcPr marL="62503" marR="62503" marT="0" marB="0"/>
                </a:tc>
                <a:extLst>
                  <a:ext uri="{0D108BD9-81ED-4DB2-BD59-A6C34878D82A}">
                    <a16:rowId xmlns:a16="http://schemas.microsoft.com/office/drawing/2014/main" val="3521126262"/>
                  </a:ext>
                </a:extLst>
              </a:tr>
              <a:tr h="370840">
                <a:tc>
                  <a:txBody>
                    <a:bodyPr/>
                    <a:lstStyle/>
                    <a:p>
                      <a:pPr algn="l">
                        <a:spcAft>
                          <a:spcPts val="0"/>
                        </a:spcAft>
                      </a:pPr>
                      <a:r>
                        <a:rPr lang="en-GB" sz="2000" b="1">
                          <a:solidFill>
                            <a:schemeClr val="tx1"/>
                          </a:solidFill>
                          <a:effectLst/>
                          <a:latin typeface="Open Sans" panose="020B0606030504020204" pitchFamily="34" charset="0"/>
                          <a:ea typeface="Open Sans" panose="020B0606030504020204" pitchFamily="34" charset="0"/>
                          <a:cs typeface="Open Sans" panose="020B0606030504020204" pitchFamily="34" charset="0"/>
                        </a:rPr>
                        <a:t>Goal</a:t>
                      </a:r>
                      <a:endParaRPr lang="da-DK" sz="2000" b="1">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p>
                      <a:pPr algn="l">
                        <a:spcAft>
                          <a:spcPts val="0"/>
                        </a:spcAft>
                      </a:pPr>
                      <a:r>
                        <a:rPr lang="en-GB" sz="2000" b="1">
                          <a:solidFill>
                            <a:schemeClr val="tx1"/>
                          </a:solidFill>
                          <a:effectLst/>
                          <a:latin typeface="Open Sans" panose="020B0606030504020204" pitchFamily="34" charset="0"/>
                          <a:ea typeface="Open Sans" panose="020B0606030504020204" pitchFamily="34" charset="0"/>
                          <a:cs typeface="Open Sans" panose="020B0606030504020204" pitchFamily="34" charset="0"/>
                        </a:rPr>
                        <a:t>The long-term results that an intervention seeks to achieve, which may be contributed to by factors outside the intervention</a:t>
                      </a:r>
                      <a:endParaRPr lang="da-DK" sz="2000" b="1">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2503" marR="62503" marT="0" marB="0"/>
                </a:tc>
                <a:tc>
                  <a:txBody>
                    <a:bodyPr/>
                    <a:lstStyle/>
                    <a:p>
                      <a:pPr algn="l">
                        <a:spcAft>
                          <a:spcPts val="0"/>
                        </a:spcAft>
                      </a:pPr>
                      <a:r>
                        <a:rPr lang="en-GB" sz="2000">
                          <a:effectLst/>
                          <a:latin typeface="Open Sans" panose="020B0606030504020204" pitchFamily="34" charset="0"/>
                          <a:ea typeface="Open Sans" panose="020B0606030504020204" pitchFamily="34" charset="0"/>
                          <a:cs typeface="Open Sans" panose="020B0606030504020204" pitchFamily="34" charset="0"/>
                        </a:rPr>
                        <a:t>Impact indicators</a:t>
                      </a:r>
                      <a:endParaRPr lang="da-DK" sz="2000">
                        <a:effectLst/>
                        <a:latin typeface="Open Sans" panose="020B0606030504020204" pitchFamily="34" charset="0"/>
                        <a:ea typeface="Open Sans" panose="020B0606030504020204" pitchFamily="34" charset="0"/>
                        <a:cs typeface="Open Sans" panose="020B0606030504020204" pitchFamily="34" charset="0"/>
                      </a:endParaRPr>
                    </a:p>
                    <a:p>
                      <a:pPr algn="l">
                        <a:spcAft>
                          <a:spcPts val="0"/>
                        </a:spcAft>
                      </a:pPr>
                      <a:r>
                        <a:rPr lang="en-GB" sz="2000">
                          <a:effectLst/>
                          <a:latin typeface="Open Sans" panose="020B0606030504020204" pitchFamily="34" charset="0"/>
                          <a:ea typeface="Open Sans" panose="020B0606030504020204" pitchFamily="34" charset="0"/>
                          <a:cs typeface="Open Sans" panose="020B0606030504020204" pitchFamily="34" charset="0"/>
                        </a:rPr>
                        <a:t>Quantitative and/or qualitative criteria to measure progress against the goal</a:t>
                      </a:r>
                      <a:endParaRPr lang="da-DK" sz="2000">
                        <a:effectLst/>
                        <a:latin typeface="Open Sans" panose="020B0606030504020204" pitchFamily="34" charset="0"/>
                        <a:ea typeface="Open Sans" panose="020B0606030504020204" pitchFamily="34" charset="0"/>
                        <a:cs typeface="Open Sans" panose="020B0606030504020204" pitchFamily="34" charset="0"/>
                      </a:endParaRPr>
                    </a:p>
                    <a:p>
                      <a:pPr algn="l">
                        <a:spcAft>
                          <a:spcPts val="0"/>
                        </a:spcAft>
                        <a:tabLst>
                          <a:tab pos="731520" algn="l"/>
                        </a:tabLst>
                      </a:pPr>
                      <a:r>
                        <a:rPr lang="en-GB" sz="2000">
                          <a:effectLst/>
                          <a:latin typeface="Open Sans" panose="020B0606030504020204" pitchFamily="34" charset="0"/>
                          <a:ea typeface="Open Sans" panose="020B0606030504020204" pitchFamily="34" charset="0"/>
                          <a:cs typeface="Open Sans" panose="020B0606030504020204" pitchFamily="34" charset="0"/>
                        </a:rPr>
                        <a:t>	</a:t>
                      </a:r>
                      <a:endParaRPr lang="da-DK" sz="2000">
                        <a:effectLst/>
                        <a:latin typeface="Open Sans" panose="020B0606030504020204" pitchFamily="34" charset="0"/>
                        <a:ea typeface="Open Sans" panose="020B0606030504020204" pitchFamily="34" charset="0"/>
                        <a:cs typeface="Open Sans" panose="020B0606030504020204" pitchFamily="34" charset="0"/>
                      </a:endParaRPr>
                    </a:p>
                  </a:txBody>
                  <a:tcPr marL="62503" marR="62503" marT="0" marB="0"/>
                </a:tc>
                <a:tc>
                  <a:txBody>
                    <a:bodyPr/>
                    <a:lstStyle/>
                    <a:p>
                      <a:pPr algn="l">
                        <a:spcAft>
                          <a:spcPts val="0"/>
                        </a:spcAft>
                      </a:pPr>
                      <a:r>
                        <a:rPr lang="en-GB" sz="2000">
                          <a:effectLst/>
                          <a:latin typeface="Open Sans" panose="020B0606030504020204" pitchFamily="34" charset="0"/>
                          <a:ea typeface="Open Sans" panose="020B0606030504020204" pitchFamily="34" charset="0"/>
                          <a:cs typeface="Open Sans" panose="020B0606030504020204" pitchFamily="34" charset="0"/>
                        </a:rPr>
                        <a:t>How the information on the indicator(s) will be collected (can include who will collect it and how often)</a:t>
                      </a:r>
                      <a:endParaRPr lang="da-DK" sz="2000">
                        <a:effectLst/>
                        <a:latin typeface="Open Sans" panose="020B0606030504020204" pitchFamily="34" charset="0"/>
                        <a:ea typeface="Open Sans" panose="020B0606030504020204" pitchFamily="34" charset="0"/>
                        <a:cs typeface="Open Sans" panose="020B0606030504020204" pitchFamily="34" charset="0"/>
                      </a:endParaRPr>
                    </a:p>
                  </a:txBody>
                  <a:tcPr marL="62503" marR="62503" marT="0" marB="0"/>
                </a:tc>
                <a:tc>
                  <a:txBody>
                    <a:bodyPr/>
                    <a:lstStyle/>
                    <a:p>
                      <a:pPr algn="l">
                        <a:spcAft>
                          <a:spcPts val="0"/>
                        </a:spcAft>
                      </a:pPr>
                      <a:r>
                        <a:rPr lang="en-GB" sz="2000">
                          <a:effectLst/>
                          <a:latin typeface="Open Sans" panose="020B0606030504020204" pitchFamily="34" charset="0"/>
                          <a:ea typeface="Open Sans" panose="020B0606030504020204" pitchFamily="34" charset="0"/>
                          <a:cs typeface="Open Sans" panose="020B0606030504020204" pitchFamily="34" charset="0"/>
                        </a:rPr>
                        <a:t>External factors beyond the control of the intervention, necessary for the goal to contribute to higher-level results</a:t>
                      </a:r>
                      <a:endParaRPr lang="da-DK" sz="2000">
                        <a:effectLst/>
                        <a:latin typeface="Open Sans" panose="020B0606030504020204" pitchFamily="34" charset="0"/>
                        <a:ea typeface="Open Sans" panose="020B0606030504020204" pitchFamily="34" charset="0"/>
                        <a:cs typeface="Open Sans" panose="020B0606030504020204" pitchFamily="34" charset="0"/>
                      </a:endParaRPr>
                    </a:p>
                    <a:p>
                      <a:pPr algn="l">
                        <a:spcAft>
                          <a:spcPts val="0"/>
                        </a:spcAft>
                      </a:pPr>
                      <a:r>
                        <a:rPr lang="en-GB" sz="2000">
                          <a:effectLst/>
                          <a:latin typeface="Open Sans" panose="020B0606030504020204" pitchFamily="34" charset="0"/>
                          <a:ea typeface="Open Sans" panose="020B0606030504020204" pitchFamily="34" charset="0"/>
                          <a:cs typeface="Open Sans" panose="020B0606030504020204" pitchFamily="34" charset="0"/>
                        </a:rPr>
                        <a:t> </a:t>
                      </a:r>
                      <a:endParaRPr lang="da-DK" sz="2000">
                        <a:effectLst/>
                        <a:latin typeface="Open Sans" panose="020B0606030504020204" pitchFamily="34" charset="0"/>
                        <a:ea typeface="Open Sans" panose="020B0606030504020204" pitchFamily="34" charset="0"/>
                        <a:cs typeface="Open Sans" panose="020B0606030504020204" pitchFamily="34" charset="0"/>
                      </a:endParaRPr>
                    </a:p>
                  </a:txBody>
                  <a:tcPr marL="62503" marR="62503" marT="0" marB="0"/>
                </a:tc>
                <a:extLst>
                  <a:ext uri="{0D108BD9-81ED-4DB2-BD59-A6C34878D82A}">
                    <a16:rowId xmlns:a16="http://schemas.microsoft.com/office/drawing/2014/main" val="2219826541"/>
                  </a:ext>
                </a:extLst>
              </a:tr>
              <a:tr h="370840">
                <a:tc>
                  <a:txBody>
                    <a:bodyPr/>
                    <a:lstStyle/>
                    <a:p>
                      <a:pPr algn="l">
                        <a:spcAft>
                          <a:spcPts val="0"/>
                        </a:spcAft>
                      </a:pPr>
                      <a:r>
                        <a:rPr lang="en-GB" sz="2000" b="1">
                          <a:solidFill>
                            <a:schemeClr val="tx1"/>
                          </a:solidFill>
                          <a:effectLst/>
                          <a:latin typeface="Open Sans" panose="020B0606030504020204" pitchFamily="34" charset="0"/>
                          <a:ea typeface="Open Sans" panose="020B0606030504020204" pitchFamily="34" charset="0"/>
                          <a:cs typeface="Open Sans" panose="020B0606030504020204" pitchFamily="34" charset="0"/>
                        </a:rPr>
                        <a:t>Outcome(s)</a:t>
                      </a:r>
                      <a:endParaRPr lang="da-DK" sz="2000" b="1">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p>
                      <a:pPr algn="l">
                        <a:spcAft>
                          <a:spcPts val="0"/>
                        </a:spcAft>
                      </a:pPr>
                      <a:r>
                        <a:rPr lang="en-GB" sz="2000" b="1">
                          <a:solidFill>
                            <a:schemeClr val="tx1"/>
                          </a:solidFill>
                          <a:effectLst/>
                          <a:latin typeface="Open Sans" panose="020B0606030504020204" pitchFamily="34" charset="0"/>
                          <a:ea typeface="Open Sans" panose="020B0606030504020204" pitchFamily="34" charset="0"/>
                          <a:cs typeface="Open Sans" panose="020B0606030504020204" pitchFamily="34" charset="0"/>
                        </a:rPr>
                        <a:t>The primary result(s) that an intervention seeks to achieve, most commonly in terms of the knowledge, attitudes or practices of the target group</a:t>
                      </a:r>
                      <a:endParaRPr lang="da-DK" sz="2000" b="1">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2503" marR="62503" marT="0" marB="0"/>
                </a:tc>
                <a:tc>
                  <a:txBody>
                    <a:bodyPr/>
                    <a:lstStyle/>
                    <a:p>
                      <a:pPr algn="l">
                        <a:spcAft>
                          <a:spcPts val="0"/>
                        </a:spcAft>
                      </a:pPr>
                      <a:r>
                        <a:rPr lang="en-GB" sz="2000">
                          <a:effectLst/>
                          <a:latin typeface="Open Sans" panose="020B0606030504020204" pitchFamily="34" charset="0"/>
                          <a:ea typeface="Open Sans" panose="020B0606030504020204" pitchFamily="34" charset="0"/>
                          <a:cs typeface="Open Sans" panose="020B0606030504020204" pitchFamily="34" charset="0"/>
                        </a:rPr>
                        <a:t>Outcome indicators</a:t>
                      </a:r>
                      <a:endParaRPr lang="da-DK" sz="2000">
                        <a:effectLst/>
                        <a:latin typeface="Open Sans" panose="020B0606030504020204" pitchFamily="34" charset="0"/>
                        <a:ea typeface="Open Sans" panose="020B0606030504020204" pitchFamily="34" charset="0"/>
                        <a:cs typeface="Open Sans" panose="020B0606030504020204" pitchFamily="34" charset="0"/>
                      </a:endParaRPr>
                    </a:p>
                    <a:p>
                      <a:pPr algn="l">
                        <a:spcAft>
                          <a:spcPts val="0"/>
                        </a:spcAft>
                      </a:pPr>
                      <a:r>
                        <a:rPr lang="en-GB" sz="2000">
                          <a:effectLst/>
                          <a:latin typeface="Open Sans" panose="020B0606030504020204" pitchFamily="34" charset="0"/>
                          <a:ea typeface="Open Sans" panose="020B0606030504020204" pitchFamily="34" charset="0"/>
                          <a:cs typeface="Open Sans" panose="020B0606030504020204" pitchFamily="34" charset="0"/>
                        </a:rPr>
                        <a:t>Quantitative and/or qualitative criteria to measure progress against the outcomes </a:t>
                      </a:r>
                      <a:endParaRPr lang="da-DK" sz="2000">
                        <a:effectLst/>
                        <a:latin typeface="Open Sans" panose="020B0606030504020204" pitchFamily="34" charset="0"/>
                        <a:ea typeface="Open Sans" panose="020B0606030504020204" pitchFamily="34" charset="0"/>
                        <a:cs typeface="Open Sans" panose="020B0606030504020204" pitchFamily="34" charset="0"/>
                      </a:endParaRPr>
                    </a:p>
                    <a:p>
                      <a:pPr algn="l">
                        <a:spcAft>
                          <a:spcPts val="0"/>
                        </a:spcAft>
                        <a:tabLst>
                          <a:tab pos="596265" algn="l"/>
                        </a:tabLst>
                      </a:pPr>
                      <a:r>
                        <a:rPr lang="en-GB" sz="2000">
                          <a:effectLst/>
                          <a:latin typeface="Open Sans" panose="020B0606030504020204" pitchFamily="34" charset="0"/>
                          <a:ea typeface="Open Sans" panose="020B0606030504020204" pitchFamily="34" charset="0"/>
                          <a:cs typeface="Open Sans" panose="020B0606030504020204" pitchFamily="34" charset="0"/>
                        </a:rPr>
                        <a:t> </a:t>
                      </a:r>
                      <a:endParaRPr lang="da-DK" sz="2000">
                        <a:effectLst/>
                        <a:latin typeface="Open Sans" panose="020B0606030504020204" pitchFamily="34" charset="0"/>
                        <a:ea typeface="Open Sans" panose="020B0606030504020204" pitchFamily="34" charset="0"/>
                        <a:cs typeface="Open Sans" panose="020B0606030504020204" pitchFamily="34" charset="0"/>
                      </a:endParaRPr>
                    </a:p>
                  </a:txBody>
                  <a:tcPr marL="62503" marR="62503" marT="0" marB="0"/>
                </a:tc>
                <a:tc>
                  <a:txBody>
                    <a:bodyPr/>
                    <a:lstStyle/>
                    <a:p>
                      <a:pPr algn="l">
                        <a:spcAft>
                          <a:spcPts val="0"/>
                        </a:spcAft>
                      </a:pPr>
                      <a:r>
                        <a:rPr lang="en-GB" sz="2000">
                          <a:effectLst/>
                          <a:latin typeface="Open Sans" panose="020B0606030504020204" pitchFamily="34" charset="0"/>
                          <a:ea typeface="Open Sans" panose="020B0606030504020204" pitchFamily="34" charset="0"/>
                          <a:cs typeface="Open Sans" panose="020B0606030504020204" pitchFamily="34" charset="0"/>
                        </a:rPr>
                        <a:t>As above </a:t>
                      </a:r>
                      <a:endParaRPr lang="da-DK" sz="2000">
                        <a:effectLst/>
                        <a:latin typeface="Open Sans" panose="020B0606030504020204" pitchFamily="34" charset="0"/>
                        <a:ea typeface="Open Sans" panose="020B0606030504020204" pitchFamily="34" charset="0"/>
                        <a:cs typeface="Open Sans" panose="020B0606030504020204" pitchFamily="34" charset="0"/>
                      </a:endParaRPr>
                    </a:p>
                    <a:p>
                      <a:pPr algn="l">
                        <a:spcAft>
                          <a:spcPts val="0"/>
                        </a:spcAft>
                      </a:pPr>
                      <a:r>
                        <a:rPr lang="en-GB" sz="2000">
                          <a:effectLst/>
                          <a:latin typeface="Open Sans" panose="020B0606030504020204" pitchFamily="34" charset="0"/>
                          <a:ea typeface="Open Sans" panose="020B0606030504020204" pitchFamily="34" charset="0"/>
                          <a:cs typeface="Open Sans" panose="020B0606030504020204" pitchFamily="34" charset="0"/>
                        </a:rPr>
                        <a:t> </a:t>
                      </a:r>
                      <a:endParaRPr lang="da-DK" sz="2000">
                        <a:effectLst/>
                        <a:latin typeface="Open Sans" panose="020B0606030504020204" pitchFamily="34" charset="0"/>
                        <a:ea typeface="Open Sans" panose="020B0606030504020204" pitchFamily="34" charset="0"/>
                        <a:cs typeface="Open Sans" panose="020B0606030504020204" pitchFamily="34" charset="0"/>
                      </a:endParaRPr>
                    </a:p>
                  </a:txBody>
                  <a:tcPr marL="62503" marR="62503" marT="0" marB="0"/>
                </a:tc>
                <a:tc>
                  <a:txBody>
                    <a:bodyPr/>
                    <a:lstStyle/>
                    <a:p>
                      <a:pPr algn="l">
                        <a:spcAft>
                          <a:spcPts val="0"/>
                        </a:spcAft>
                      </a:pPr>
                      <a:r>
                        <a:rPr lang="en-GB" sz="2000">
                          <a:effectLst/>
                          <a:latin typeface="Open Sans" panose="020B0606030504020204" pitchFamily="34" charset="0"/>
                          <a:ea typeface="Open Sans" panose="020B0606030504020204" pitchFamily="34" charset="0"/>
                          <a:cs typeface="Open Sans" panose="020B0606030504020204" pitchFamily="34" charset="0"/>
                        </a:rPr>
                        <a:t>External factors beyond the control of the intervention, necessary for the outcomes to contribute to achieving the goal.</a:t>
                      </a:r>
                      <a:endParaRPr lang="da-DK" sz="2000">
                        <a:effectLst/>
                        <a:latin typeface="Open Sans" panose="020B0606030504020204" pitchFamily="34" charset="0"/>
                        <a:ea typeface="Open Sans" panose="020B0606030504020204" pitchFamily="34" charset="0"/>
                        <a:cs typeface="Open Sans" panose="020B0606030504020204" pitchFamily="34" charset="0"/>
                      </a:endParaRPr>
                    </a:p>
                    <a:p>
                      <a:pPr algn="l">
                        <a:spcAft>
                          <a:spcPts val="0"/>
                        </a:spcAft>
                      </a:pPr>
                      <a:r>
                        <a:rPr lang="en-GB" sz="2000">
                          <a:effectLst/>
                          <a:latin typeface="Open Sans" panose="020B0606030504020204" pitchFamily="34" charset="0"/>
                          <a:ea typeface="Open Sans" panose="020B0606030504020204" pitchFamily="34" charset="0"/>
                          <a:cs typeface="Open Sans" panose="020B0606030504020204" pitchFamily="34" charset="0"/>
                        </a:rPr>
                        <a:t> </a:t>
                      </a:r>
                      <a:endParaRPr lang="da-DK" sz="2000">
                        <a:effectLst/>
                        <a:latin typeface="Open Sans" panose="020B0606030504020204" pitchFamily="34" charset="0"/>
                        <a:ea typeface="Open Sans" panose="020B0606030504020204" pitchFamily="34" charset="0"/>
                        <a:cs typeface="Open Sans" panose="020B0606030504020204" pitchFamily="34" charset="0"/>
                      </a:endParaRPr>
                    </a:p>
                  </a:txBody>
                  <a:tcPr marL="62503" marR="62503" marT="0" marB="0"/>
                </a:tc>
                <a:extLst>
                  <a:ext uri="{0D108BD9-81ED-4DB2-BD59-A6C34878D82A}">
                    <a16:rowId xmlns:a16="http://schemas.microsoft.com/office/drawing/2014/main" val="1484126779"/>
                  </a:ext>
                </a:extLst>
              </a:tr>
              <a:tr h="370840">
                <a:tc>
                  <a:txBody>
                    <a:bodyPr/>
                    <a:lstStyle/>
                    <a:p>
                      <a:pPr algn="l">
                        <a:spcAft>
                          <a:spcPts val="0"/>
                        </a:spcAft>
                      </a:pPr>
                      <a:r>
                        <a:rPr lang="en-GB" sz="2000" b="1">
                          <a:solidFill>
                            <a:schemeClr val="tx1"/>
                          </a:solidFill>
                          <a:effectLst/>
                          <a:latin typeface="Open Sans" panose="020B0606030504020204" pitchFamily="34" charset="0"/>
                          <a:ea typeface="Open Sans" panose="020B0606030504020204" pitchFamily="34" charset="0"/>
                          <a:cs typeface="Open Sans" panose="020B0606030504020204" pitchFamily="34" charset="0"/>
                        </a:rPr>
                        <a:t>Outputs</a:t>
                      </a:r>
                      <a:endParaRPr lang="da-DK" sz="2000" b="1">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p>
                      <a:pPr algn="l">
                        <a:spcAft>
                          <a:spcPts val="0"/>
                        </a:spcAft>
                      </a:pPr>
                      <a:r>
                        <a:rPr lang="en-GB" sz="2000" b="1">
                          <a:solidFill>
                            <a:schemeClr val="tx1"/>
                          </a:solidFill>
                          <a:effectLst/>
                          <a:latin typeface="Open Sans" panose="020B0606030504020204" pitchFamily="34" charset="0"/>
                          <a:ea typeface="Open Sans" panose="020B0606030504020204" pitchFamily="34" charset="0"/>
                          <a:cs typeface="Open Sans" panose="020B0606030504020204" pitchFamily="34" charset="0"/>
                        </a:rPr>
                        <a:t>The tangible products, goods and services and other immediate results that lead to the achievement of outcomes</a:t>
                      </a:r>
                      <a:endParaRPr lang="da-DK" sz="2000" b="1">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2503" marR="62503" marT="0" marB="0"/>
                </a:tc>
                <a:tc>
                  <a:txBody>
                    <a:bodyPr/>
                    <a:lstStyle/>
                    <a:p>
                      <a:pPr algn="l">
                        <a:spcAft>
                          <a:spcPts val="0"/>
                        </a:spcAft>
                      </a:pPr>
                      <a:r>
                        <a:rPr lang="en-GB" sz="2000">
                          <a:effectLst/>
                          <a:latin typeface="Open Sans" panose="020B0606030504020204" pitchFamily="34" charset="0"/>
                          <a:ea typeface="Open Sans" panose="020B0606030504020204" pitchFamily="34" charset="0"/>
                          <a:cs typeface="Open Sans" panose="020B0606030504020204" pitchFamily="34" charset="0"/>
                        </a:rPr>
                        <a:t>Output indicators</a:t>
                      </a:r>
                      <a:endParaRPr lang="da-DK" sz="2000">
                        <a:effectLst/>
                        <a:latin typeface="Open Sans" panose="020B0606030504020204" pitchFamily="34" charset="0"/>
                        <a:ea typeface="Open Sans" panose="020B0606030504020204" pitchFamily="34" charset="0"/>
                        <a:cs typeface="Open Sans" panose="020B0606030504020204" pitchFamily="34" charset="0"/>
                      </a:endParaRPr>
                    </a:p>
                    <a:p>
                      <a:pPr algn="l">
                        <a:spcAft>
                          <a:spcPts val="0"/>
                        </a:spcAft>
                      </a:pPr>
                      <a:r>
                        <a:rPr lang="en-GB" sz="2000">
                          <a:effectLst/>
                          <a:latin typeface="Open Sans" panose="020B0606030504020204" pitchFamily="34" charset="0"/>
                          <a:ea typeface="Open Sans" panose="020B0606030504020204" pitchFamily="34" charset="0"/>
                          <a:cs typeface="Open Sans" panose="020B0606030504020204" pitchFamily="34" charset="0"/>
                        </a:rPr>
                        <a:t>Quantitative and/or qualitative criteria to measure progress against the outputs</a:t>
                      </a:r>
                      <a:endParaRPr lang="da-DK" sz="2000">
                        <a:effectLst/>
                        <a:latin typeface="Open Sans" panose="020B0606030504020204" pitchFamily="34" charset="0"/>
                        <a:ea typeface="Open Sans" panose="020B0606030504020204" pitchFamily="34" charset="0"/>
                        <a:cs typeface="Open Sans" panose="020B0606030504020204" pitchFamily="34" charset="0"/>
                      </a:endParaRPr>
                    </a:p>
                    <a:p>
                      <a:pPr algn="l">
                        <a:spcAft>
                          <a:spcPts val="0"/>
                        </a:spcAft>
                      </a:pPr>
                      <a:r>
                        <a:rPr lang="en-GB" sz="2000">
                          <a:effectLst/>
                          <a:latin typeface="Open Sans" panose="020B0606030504020204" pitchFamily="34" charset="0"/>
                          <a:ea typeface="Open Sans" panose="020B0606030504020204" pitchFamily="34" charset="0"/>
                          <a:cs typeface="Open Sans" panose="020B0606030504020204" pitchFamily="34" charset="0"/>
                        </a:rPr>
                        <a:t> </a:t>
                      </a:r>
                      <a:endParaRPr lang="da-DK" sz="2000">
                        <a:effectLst/>
                        <a:latin typeface="Open Sans" panose="020B0606030504020204" pitchFamily="34" charset="0"/>
                        <a:ea typeface="Open Sans" panose="020B0606030504020204" pitchFamily="34" charset="0"/>
                        <a:cs typeface="Open Sans" panose="020B0606030504020204" pitchFamily="34" charset="0"/>
                      </a:endParaRPr>
                    </a:p>
                  </a:txBody>
                  <a:tcPr marL="62503" marR="62503" marT="0" marB="0"/>
                </a:tc>
                <a:tc>
                  <a:txBody>
                    <a:bodyPr/>
                    <a:lstStyle/>
                    <a:p>
                      <a:pPr algn="l">
                        <a:spcAft>
                          <a:spcPts val="0"/>
                        </a:spcAft>
                      </a:pPr>
                      <a:r>
                        <a:rPr lang="en-GB" sz="2000">
                          <a:effectLst/>
                          <a:latin typeface="Open Sans" panose="020B0606030504020204" pitchFamily="34" charset="0"/>
                          <a:ea typeface="Open Sans" panose="020B0606030504020204" pitchFamily="34" charset="0"/>
                          <a:cs typeface="Open Sans" panose="020B0606030504020204" pitchFamily="34" charset="0"/>
                        </a:rPr>
                        <a:t>As above</a:t>
                      </a:r>
                      <a:endParaRPr lang="da-DK" sz="2000">
                        <a:effectLst/>
                        <a:latin typeface="Open Sans" panose="020B0606030504020204" pitchFamily="34" charset="0"/>
                        <a:ea typeface="Open Sans" panose="020B0606030504020204" pitchFamily="34" charset="0"/>
                        <a:cs typeface="Open Sans" panose="020B0606030504020204" pitchFamily="34" charset="0"/>
                      </a:endParaRPr>
                    </a:p>
                    <a:p>
                      <a:pPr algn="l">
                        <a:spcAft>
                          <a:spcPts val="0"/>
                        </a:spcAft>
                      </a:pPr>
                      <a:r>
                        <a:rPr lang="en-GB" sz="2000">
                          <a:effectLst/>
                          <a:latin typeface="Open Sans" panose="020B0606030504020204" pitchFamily="34" charset="0"/>
                          <a:ea typeface="Open Sans" panose="020B0606030504020204" pitchFamily="34" charset="0"/>
                          <a:cs typeface="Open Sans" panose="020B0606030504020204" pitchFamily="34" charset="0"/>
                        </a:rPr>
                        <a:t> </a:t>
                      </a:r>
                      <a:endParaRPr lang="da-DK" sz="2000">
                        <a:effectLst/>
                        <a:latin typeface="Open Sans" panose="020B0606030504020204" pitchFamily="34" charset="0"/>
                        <a:ea typeface="Open Sans" panose="020B0606030504020204" pitchFamily="34" charset="0"/>
                        <a:cs typeface="Open Sans" panose="020B0606030504020204" pitchFamily="34" charset="0"/>
                      </a:endParaRPr>
                    </a:p>
                  </a:txBody>
                  <a:tcPr marL="62503" marR="62503" marT="0" marB="0"/>
                </a:tc>
                <a:tc>
                  <a:txBody>
                    <a:bodyPr/>
                    <a:lstStyle/>
                    <a:p>
                      <a:pPr algn="l">
                        <a:spcAft>
                          <a:spcPts val="0"/>
                        </a:spcAft>
                      </a:pPr>
                      <a:r>
                        <a:rPr lang="en-GB" sz="2000">
                          <a:effectLst/>
                          <a:latin typeface="Open Sans" panose="020B0606030504020204" pitchFamily="34" charset="0"/>
                          <a:ea typeface="Open Sans" panose="020B0606030504020204" pitchFamily="34" charset="0"/>
                          <a:cs typeface="Open Sans" panose="020B0606030504020204" pitchFamily="34" charset="0"/>
                        </a:rPr>
                        <a:t>External factors beyond the control of the intervention, necessary if outputs are to lead to the achievement of the outcomes</a:t>
                      </a:r>
                      <a:endParaRPr lang="da-DK" sz="2000">
                        <a:effectLst/>
                        <a:latin typeface="Open Sans" panose="020B0606030504020204" pitchFamily="34" charset="0"/>
                        <a:ea typeface="Open Sans" panose="020B0606030504020204" pitchFamily="34" charset="0"/>
                        <a:cs typeface="Open Sans" panose="020B0606030504020204" pitchFamily="34" charset="0"/>
                      </a:endParaRPr>
                    </a:p>
                    <a:p>
                      <a:pPr algn="l">
                        <a:spcAft>
                          <a:spcPts val="0"/>
                        </a:spcAft>
                      </a:pPr>
                      <a:r>
                        <a:rPr lang="en-GB" sz="2000">
                          <a:effectLst/>
                          <a:latin typeface="Open Sans" panose="020B0606030504020204" pitchFamily="34" charset="0"/>
                          <a:ea typeface="Open Sans" panose="020B0606030504020204" pitchFamily="34" charset="0"/>
                          <a:cs typeface="Open Sans" panose="020B0606030504020204" pitchFamily="34" charset="0"/>
                        </a:rPr>
                        <a:t> </a:t>
                      </a:r>
                      <a:endParaRPr lang="da-DK" sz="2000">
                        <a:effectLst/>
                        <a:latin typeface="Open Sans" panose="020B0606030504020204" pitchFamily="34" charset="0"/>
                        <a:ea typeface="Open Sans" panose="020B0606030504020204" pitchFamily="34" charset="0"/>
                        <a:cs typeface="Open Sans" panose="020B0606030504020204" pitchFamily="34" charset="0"/>
                      </a:endParaRPr>
                    </a:p>
                  </a:txBody>
                  <a:tcPr marL="62503" marR="62503" marT="0" marB="0"/>
                </a:tc>
                <a:extLst>
                  <a:ext uri="{0D108BD9-81ED-4DB2-BD59-A6C34878D82A}">
                    <a16:rowId xmlns:a16="http://schemas.microsoft.com/office/drawing/2014/main" val="270111275"/>
                  </a:ext>
                </a:extLst>
              </a:tr>
            </a:tbl>
          </a:graphicData>
        </a:graphic>
      </p:graphicFrame>
    </p:spTree>
    <p:extLst>
      <p:ext uri="{BB962C8B-B14F-4D97-AF65-F5344CB8AC3E}">
        <p14:creationId xmlns:p14="http://schemas.microsoft.com/office/powerpoint/2010/main" val="248680519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400175" y="1584325"/>
            <a:ext cx="15487650" cy="1071193"/>
          </a:xfrm>
        </p:spPr>
        <p:txBody>
          <a:bodyPr>
            <a:normAutofit/>
          </a:bodyPr>
          <a:lstStyle/>
          <a:p>
            <a:r>
              <a:rPr lang="da-DK" sz="6000" b="1"/>
              <a:t>MHPSS interventions</a:t>
            </a:r>
            <a:endParaRPr lang="en-GB" sz="6000" b="1"/>
          </a:p>
        </p:txBody>
      </p:sp>
      <p:sp>
        <p:nvSpPr>
          <p:cNvPr id="3" name="Content Placeholder 2">
            <a:extLst>
              <a:ext uri="{FF2B5EF4-FFF2-40B4-BE49-F238E27FC236}">
                <a16:creationId xmlns:a16="http://schemas.microsoft.com/office/drawing/2014/main" id="{24B7ABCF-8206-47A8-837A-051FE1BA4BAD}"/>
              </a:ext>
            </a:extLst>
          </p:cNvPr>
          <p:cNvSpPr>
            <a:spLocks noGrp="1"/>
          </p:cNvSpPr>
          <p:nvPr>
            <p:ph idx="1"/>
          </p:nvPr>
        </p:nvSpPr>
        <p:spPr>
          <a:xfrm>
            <a:off x="1400175" y="2909888"/>
            <a:ext cx="15487650" cy="6457785"/>
          </a:xfrm>
        </p:spPr>
        <p:txBody>
          <a:bodyPr>
            <a:normAutofit/>
          </a:bodyPr>
          <a:lstStyle/>
          <a:p>
            <a:pPr marL="0" indent="0">
              <a:lnSpc>
                <a:spcPct val="120000"/>
              </a:lnSpc>
              <a:buNone/>
            </a:pPr>
            <a:r>
              <a:rPr lang="en-GB" sz="3200" b="1"/>
              <a:t>Group work</a:t>
            </a:r>
          </a:p>
          <a:p>
            <a:pPr marL="0" indent="0">
              <a:lnSpc>
                <a:spcPct val="120000"/>
              </a:lnSpc>
              <a:buNone/>
            </a:pPr>
            <a:r>
              <a:rPr lang="en-GB" sz="3200"/>
              <a:t>Read through your case story and brainstorm on possible MHPSS interventions.</a:t>
            </a:r>
          </a:p>
          <a:p>
            <a:pPr>
              <a:lnSpc>
                <a:spcPct val="120000"/>
              </a:lnSpc>
            </a:pPr>
            <a:r>
              <a:rPr lang="en-GB" sz="3200"/>
              <a:t>What are the unique mental health and psychosocial needs?</a:t>
            </a:r>
          </a:p>
          <a:p>
            <a:pPr>
              <a:lnSpc>
                <a:spcPct val="120000"/>
              </a:lnSpc>
            </a:pPr>
            <a:r>
              <a:rPr lang="en-GB" sz="3200"/>
              <a:t>What activities or interventions are appropriate as a response to the needs identified in the case story? </a:t>
            </a:r>
          </a:p>
          <a:p>
            <a:pPr>
              <a:lnSpc>
                <a:spcPct val="120000"/>
              </a:lnSpc>
            </a:pPr>
            <a:r>
              <a:rPr lang="en-GB" sz="3200"/>
              <a:t>What level of the pyramid do the activities fall under?</a:t>
            </a:r>
          </a:p>
        </p:txBody>
      </p:sp>
    </p:spTree>
    <p:extLst>
      <p:ext uri="{BB962C8B-B14F-4D97-AF65-F5344CB8AC3E}">
        <p14:creationId xmlns:p14="http://schemas.microsoft.com/office/powerpoint/2010/main" val="308373544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400175" y="1584325"/>
            <a:ext cx="15487650" cy="1071193"/>
          </a:xfrm>
        </p:spPr>
        <p:txBody>
          <a:bodyPr>
            <a:normAutofit/>
          </a:bodyPr>
          <a:lstStyle/>
          <a:p>
            <a:r>
              <a:rPr lang="da-DK" sz="6000" b="1" err="1"/>
              <a:t>Developing</a:t>
            </a:r>
            <a:r>
              <a:rPr lang="da-DK" sz="6000" b="1"/>
              <a:t> </a:t>
            </a:r>
            <a:r>
              <a:rPr lang="da-DK" sz="6000" b="1" err="1"/>
              <a:t>your</a:t>
            </a:r>
            <a:r>
              <a:rPr lang="da-DK" sz="6000" b="1"/>
              <a:t> logframe</a:t>
            </a:r>
            <a:endParaRPr lang="en-GB" sz="6000" b="1"/>
          </a:p>
        </p:txBody>
      </p:sp>
      <p:sp>
        <p:nvSpPr>
          <p:cNvPr id="3" name="Content Placeholder 2">
            <a:extLst>
              <a:ext uri="{FF2B5EF4-FFF2-40B4-BE49-F238E27FC236}">
                <a16:creationId xmlns:a16="http://schemas.microsoft.com/office/drawing/2014/main" id="{24B7ABCF-8206-47A8-837A-051FE1BA4BAD}"/>
              </a:ext>
            </a:extLst>
          </p:cNvPr>
          <p:cNvSpPr>
            <a:spLocks noGrp="1"/>
          </p:cNvSpPr>
          <p:nvPr>
            <p:ph idx="1"/>
          </p:nvPr>
        </p:nvSpPr>
        <p:spPr>
          <a:xfrm>
            <a:off x="1400175" y="2909888"/>
            <a:ext cx="15487650" cy="6457785"/>
          </a:xfrm>
        </p:spPr>
        <p:txBody>
          <a:bodyPr>
            <a:normAutofit/>
          </a:bodyPr>
          <a:lstStyle/>
          <a:p>
            <a:pPr marL="0" indent="0">
              <a:lnSpc>
                <a:spcPct val="120000"/>
              </a:lnSpc>
              <a:buNone/>
            </a:pPr>
            <a:r>
              <a:rPr lang="en-GB" sz="3200" b="1"/>
              <a:t>Group work</a:t>
            </a:r>
          </a:p>
          <a:p>
            <a:pPr>
              <a:lnSpc>
                <a:spcPct val="120000"/>
              </a:lnSpc>
            </a:pPr>
            <a:r>
              <a:rPr lang="en-GB" sz="3200"/>
              <a:t>Fill out a </a:t>
            </a:r>
            <a:r>
              <a:rPr lang="en-GB" sz="3200" err="1"/>
              <a:t>logframe</a:t>
            </a:r>
            <a:r>
              <a:rPr lang="en-GB" sz="3200"/>
              <a:t> using the project/programme you decided upon in their previous case story and by using the indicator guide</a:t>
            </a:r>
          </a:p>
          <a:p>
            <a:pPr>
              <a:lnSpc>
                <a:spcPct val="120000"/>
              </a:lnSpc>
            </a:pPr>
            <a:r>
              <a:rPr lang="en-GB" sz="3200"/>
              <a:t>Start by only filling in 1 outcome and 2 outputs with corresponding indicators. </a:t>
            </a:r>
          </a:p>
          <a:p>
            <a:pPr>
              <a:lnSpc>
                <a:spcPct val="120000"/>
              </a:lnSpc>
            </a:pPr>
            <a:r>
              <a:rPr lang="en-GB" sz="3200"/>
              <a:t>You may need to adapt the indicators or objective statements from the guide or even develop new ones</a:t>
            </a:r>
          </a:p>
          <a:p>
            <a:pPr>
              <a:lnSpc>
                <a:spcPct val="120000"/>
              </a:lnSpc>
            </a:pPr>
            <a:r>
              <a:rPr lang="en-GB" sz="3200"/>
              <a:t>Include the </a:t>
            </a:r>
            <a:r>
              <a:rPr lang="en-GB" sz="3200" err="1"/>
              <a:t>MoV</a:t>
            </a:r>
            <a:r>
              <a:rPr lang="en-GB" sz="3200"/>
              <a:t> and, if possible, assumptions.</a:t>
            </a:r>
          </a:p>
        </p:txBody>
      </p:sp>
    </p:spTree>
    <p:extLst>
      <p:ext uri="{BB962C8B-B14F-4D97-AF65-F5344CB8AC3E}">
        <p14:creationId xmlns:p14="http://schemas.microsoft.com/office/powerpoint/2010/main" val="297233794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400175" y="1584325"/>
            <a:ext cx="15487650" cy="1071193"/>
          </a:xfrm>
        </p:spPr>
        <p:txBody>
          <a:bodyPr>
            <a:normAutofit/>
          </a:bodyPr>
          <a:lstStyle/>
          <a:p>
            <a:r>
              <a:rPr lang="da-DK" sz="6000" b="1" err="1"/>
              <a:t>Homework</a:t>
            </a:r>
            <a:endParaRPr lang="en-GB" sz="6000" b="1"/>
          </a:p>
        </p:txBody>
      </p:sp>
      <p:sp>
        <p:nvSpPr>
          <p:cNvPr id="3" name="Content Placeholder 2">
            <a:extLst>
              <a:ext uri="{FF2B5EF4-FFF2-40B4-BE49-F238E27FC236}">
                <a16:creationId xmlns:a16="http://schemas.microsoft.com/office/drawing/2014/main" id="{24B7ABCF-8206-47A8-837A-051FE1BA4BAD}"/>
              </a:ext>
            </a:extLst>
          </p:cNvPr>
          <p:cNvSpPr>
            <a:spLocks noGrp="1"/>
          </p:cNvSpPr>
          <p:nvPr>
            <p:ph idx="1"/>
          </p:nvPr>
        </p:nvSpPr>
        <p:spPr>
          <a:xfrm>
            <a:off x="1400175" y="2909888"/>
            <a:ext cx="15487650" cy="6457785"/>
          </a:xfrm>
        </p:spPr>
        <p:txBody>
          <a:bodyPr>
            <a:normAutofit/>
          </a:bodyPr>
          <a:lstStyle/>
          <a:p>
            <a:pPr>
              <a:lnSpc>
                <a:spcPct val="120000"/>
              </a:lnSpc>
            </a:pPr>
            <a:r>
              <a:rPr lang="en-GB" sz="3200"/>
              <a:t>Tomorrow you will be to get to know the toolbox (</a:t>
            </a:r>
            <a:r>
              <a:rPr lang="en-GB" sz="3200" err="1"/>
              <a:t>MoV</a:t>
            </a:r>
            <a:r>
              <a:rPr lang="en-GB" sz="3200"/>
              <a:t>).</a:t>
            </a:r>
          </a:p>
          <a:p>
            <a:pPr>
              <a:lnSpc>
                <a:spcPct val="120000"/>
              </a:lnSpc>
            </a:pPr>
            <a:r>
              <a:rPr lang="en-GB" sz="3200"/>
              <a:t>You will be divided into 6 groups.  Each person will orient themselves to the tools contained in selected chapters of the toolbox: </a:t>
            </a:r>
          </a:p>
          <a:p>
            <a:pPr lvl="1">
              <a:lnSpc>
                <a:spcPct val="120000"/>
              </a:lnSpc>
            </a:pPr>
            <a:r>
              <a:rPr lang="en-GB" sz="2600"/>
              <a:t>Group 1 “Qualitative methodologies”</a:t>
            </a:r>
          </a:p>
          <a:p>
            <a:pPr lvl="1">
              <a:lnSpc>
                <a:spcPct val="120000"/>
              </a:lnSpc>
            </a:pPr>
            <a:r>
              <a:rPr lang="en-GB" sz="2600"/>
              <a:t>Group 2 “Quality standards tools”</a:t>
            </a:r>
          </a:p>
          <a:p>
            <a:pPr lvl="1">
              <a:lnSpc>
                <a:spcPct val="120000"/>
              </a:lnSpc>
            </a:pPr>
            <a:r>
              <a:rPr lang="en-GB" sz="2600"/>
              <a:t>Group 3 “Supervision reporting tools”</a:t>
            </a:r>
          </a:p>
          <a:p>
            <a:pPr lvl="1">
              <a:lnSpc>
                <a:spcPct val="120000"/>
              </a:lnSpc>
            </a:pPr>
            <a:r>
              <a:rPr lang="en-GB" sz="2600"/>
              <a:t>Group 4 “Training report tools”</a:t>
            </a:r>
          </a:p>
          <a:p>
            <a:pPr lvl="1">
              <a:lnSpc>
                <a:spcPct val="120000"/>
              </a:lnSpc>
            </a:pPr>
            <a:r>
              <a:rPr lang="en-GB" sz="2600"/>
              <a:t>Group 5 “referral tools”</a:t>
            </a:r>
          </a:p>
          <a:p>
            <a:pPr lvl="1">
              <a:lnSpc>
                <a:spcPct val="120000"/>
              </a:lnSpc>
            </a:pPr>
            <a:r>
              <a:rPr lang="en-GB" sz="2600"/>
              <a:t>Group 6 “Caring for volunteers tools”</a:t>
            </a:r>
          </a:p>
          <a:p>
            <a:pPr>
              <a:lnSpc>
                <a:spcPct val="120000"/>
              </a:lnSpc>
            </a:pPr>
            <a:r>
              <a:rPr lang="en-GB" sz="2000"/>
              <a:t>Note that Chapter 1 “Programme management cycle tools” and Chapter 2 “Wellbeing measurement tools” will be covered in subsequent sessions</a:t>
            </a:r>
          </a:p>
        </p:txBody>
      </p:sp>
    </p:spTree>
    <p:extLst>
      <p:ext uri="{BB962C8B-B14F-4D97-AF65-F5344CB8AC3E}">
        <p14:creationId xmlns:p14="http://schemas.microsoft.com/office/powerpoint/2010/main" val="59218806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58BF7F-66E5-483D-8270-0AECBB31ABD9}"/>
              </a:ext>
            </a:extLst>
          </p:cNvPr>
          <p:cNvSpPr>
            <a:spLocks noGrp="1"/>
          </p:cNvSpPr>
          <p:nvPr>
            <p:ph type="title"/>
          </p:nvPr>
        </p:nvSpPr>
        <p:spPr>
          <a:xfrm>
            <a:off x="8379912" y="6836899"/>
            <a:ext cx="8762301" cy="1458674"/>
          </a:xfrm>
        </p:spPr>
        <p:txBody>
          <a:bodyPr/>
          <a:lstStyle/>
          <a:p>
            <a:r>
              <a:rPr lang="da-DK" err="1"/>
              <a:t>Developing</a:t>
            </a:r>
            <a:r>
              <a:rPr lang="da-DK"/>
              <a:t> </a:t>
            </a:r>
            <a:r>
              <a:rPr lang="da-DK" err="1"/>
              <a:t>your</a:t>
            </a:r>
            <a:r>
              <a:rPr lang="da-DK"/>
              <a:t> M&amp;E plan</a:t>
            </a:r>
            <a:endParaRPr lang="en-GB"/>
          </a:p>
        </p:txBody>
      </p:sp>
    </p:spTree>
    <p:extLst>
      <p:ext uri="{BB962C8B-B14F-4D97-AF65-F5344CB8AC3E}">
        <p14:creationId xmlns:p14="http://schemas.microsoft.com/office/powerpoint/2010/main" val="160947704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400175" y="1584325"/>
            <a:ext cx="15487650" cy="1071193"/>
          </a:xfrm>
        </p:spPr>
        <p:txBody>
          <a:bodyPr>
            <a:normAutofit/>
          </a:bodyPr>
          <a:lstStyle/>
          <a:p>
            <a:r>
              <a:rPr lang="da-DK" sz="6000" b="1"/>
              <a:t>Planning for M&amp;E</a:t>
            </a:r>
            <a:endParaRPr lang="en-GB" sz="6000" b="1"/>
          </a:p>
        </p:txBody>
      </p:sp>
      <p:sp>
        <p:nvSpPr>
          <p:cNvPr id="3" name="Content Placeholder 2">
            <a:extLst>
              <a:ext uri="{FF2B5EF4-FFF2-40B4-BE49-F238E27FC236}">
                <a16:creationId xmlns:a16="http://schemas.microsoft.com/office/drawing/2014/main" id="{24B7ABCF-8206-47A8-837A-051FE1BA4BAD}"/>
              </a:ext>
            </a:extLst>
          </p:cNvPr>
          <p:cNvSpPr>
            <a:spLocks noGrp="1"/>
          </p:cNvSpPr>
          <p:nvPr>
            <p:ph idx="1"/>
          </p:nvPr>
        </p:nvSpPr>
        <p:spPr>
          <a:xfrm>
            <a:off x="1400175" y="2909888"/>
            <a:ext cx="15487650" cy="6457785"/>
          </a:xfrm>
        </p:spPr>
        <p:txBody>
          <a:bodyPr>
            <a:normAutofit/>
          </a:bodyPr>
          <a:lstStyle/>
          <a:p>
            <a:pPr>
              <a:lnSpc>
                <a:spcPct val="120000"/>
              </a:lnSpc>
            </a:pPr>
            <a:r>
              <a:rPr lang="en-GB" sz="3200"/>
              <a:t>After selecting indicators to measure the objectives of your PS programme and creating your </a:t>
            </a:r>
            <a:r>
              <a:rPr lang="en-GB" sz="3200" err="1"/>
              <a:t>logframe</a:t>
            </a:r>
            <a:r>
              <a:rPr lang="en-GB" sz="3200"/>
              <a:t>, the next step is to develop an M&amp;E plan.  </a:t>
            </a:r>
          </a:p>
          <a:p>
            <a:pPr>
              <a:lnSpc>
                <a:spcPct val="120000"/>
              </a:lnSpc>
            </a:pPr>
            <a:r>
              <a:rPr lang="en-GB" sz="3200"/>
              <a:t>Knowing now what data collection tools you may use makes it easier to develop your M&amp;E plan.  </a:t>
            </a:r>
          </a:p>
          <a:p>
            <a:pPr>
              <a:lnSpc>
                <a:spcPct val="120000"/>
              </a:lnSpc>
            </a:pPr>
            <a:r>
              <a:rPr lang="en-GB" sz="3200"/>
              <a:t>Additional tools from the toolbox </a:t>
            </a:r>
          </a:p>
          <a:p>
            <a:pPr lvl="1">
              <a:lnSpc>
                <a:spcPct val="120000"/>
              </a:lnSpc>
            </a:pPr>
            <a:r>
              <a:rPr lang="en-GB" sz="2600"/>
              <a:t>Staff and volunteer activity records</a:t>
            </a:r>
          </a:p>
          <a:p>
            <a:pPr lvl="1">
              <a:lnSpc>
                <a:spcPct val="120000"/>
              </a:lnSpc>
            </a:pPr>
            <a:r>
              <a:rPr lang="en-GB" sz="2600"/>
              <a:t>Programme monitoring templates</a:t>
            </a:r>
          </a:p>
          <a:p>
            <a:pPr lvl="2">
              <a:lnSpc>
                <a:spcPct val="120000"/>
              </a:lnSpc>
            </a:pPr>
            <a:r>
              <a:rPr lang="en-GB" sz="2200"/>
              <a:t>Sample monitoring visit report format</a:t>
            </a:r>
          </a:p>
          <a:p>
            <a:pPr lvl="2">
              <a:lnSpc>
                <a:spcPct val="120000"/>
              </a:lnSpc>
            </a:pPr>
            <a:r>
              <a:rPr lang="en-GB" sz="2200"/>
              <a:t>Sample monthly activity report format</a:t>
            </a:r>
          </a:p>
          <a:p>
            <a:pPr>
              <a:lnSpc>
                <a:spcPct val="120000"/>
              </a:lnSpc>
            </a:pPr>
            <a:endParaRPr lang="en-GB" sz="3200"/>
          </a:p>
        </p:txBody>
      </p:sp>
    </p:spTree>
    <p:extLst>
      <p:ext uri="{BB962C8B-B14F-4D97-AF65-F5344CB8AC3E}">
        <p14:creationId xmlns:p14="http://schemas.microsoft.com/office/powerpoint/2010/main" val="175739379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400175" y="1584325"/>
            <a:ext cx="15487650" cy="1071193"/>
          </a:xfrm>
        </p:spPr>
        <p:txBody>
          <a:bodyPr>
            <a:normAutofit/>
          </a:bodyPr>
          <a:lstStyle/>
          <a:p>
            <a:r>
              <a:rPr lang="da-DK" sz="6000" b="1"/>
              <a:t>M&amp;E plan</a:t>
            </a:r>
            <a:endParaRPr lang="en-GB" sz="6000" b="1"/>
          </a:p>
        </p:txBody>
      </p:sp>
      <p:sp>
        <p:nvSpPr>
          <p:cNvPr id="3" name="Content Placeholder 2">
            <a:extLst>
              <a:ext uri="{FF2B5EF4-FFF2-40B4-BE49-F238E27FC236}">
                <a16:creationId xmlns:a16="http://schemas.microsoft.com/office/drawing/2014/main" id="{24B7ABCF-8206-47A8-837A-051FE1BA4BAD}"/>
              </a:ext>
            </a:extLst>
          </p:cNvPr>
          <p:cNvSpPr>
            <a:spLocks noGrp="1"/>
          </p:cNvSpPr>
          <p:nvPr>
            <p:ph idx="1"/>
          </p:nvPr>
        </p:nvSpPr>
        <p:spPr>
          <a:xfrm>
            <a:off x="1400175" y="2909888"/>
            <a:ext cx="15487650" cy="6457785"/>
          </a:xfrm>
        </p:spPr>
        <p:txBody>
          <a:bodyPr>
            <a:normAutofit fontScale="92500" lnSpcReduction="10000"/>
          </a:bodyPr>
          <a:lstStyle/>
          <a:p>
            <a:pPr>
              <a:lnSpc>
                <a:spcPct val="120000"/>
              </a:lnSpc>
            </a:pPr>
            <a:r>
              <a:rPr lang="en-GB" sz="3200" dirty="0"/>
              <a:t>The M&amp;E plan takes the </a:t>
            </a:r>
            <a:r>
              <a:rPr lang="en-GB" sz="3200" dirty="0" err="1"/>
              <a:t>logframe</a:t>
            </a:r>
            <a:r>
              <a:rPr lang="en-GB" sz="3200" dirty="0"/>
              <a:t> one stage further to support programme implementation and management. </a:t>
            </a:r>
          </a:p>
          <a:p>
            <a:pPr>
              <a:lnSpc>
                <a:spcPct val="120000"/>
              </a:lnSpc>
            </a:pPr>
            <a:r>
              <a:rPr lang="en-GB" sz="3200" dirty="0"/>
              <a:t>The M&amp;E plan expands the statements in the </a:t>
            </a:r>
            <a:r>
              <a:rPr lang="en-GB" sz="3200" dirty="0" err="1"/>
              <a:t>logframe</a:t>
            </a:r>
            <a:r>
              <a:rPr lang="en-GB" sz="3200" dirty="0"/>
              <a:t> matrix to identify key informational requirements for each indicator. </a:t>
            </a:r>
          </a:p>
          <a:p>
            <a:pPr>
              <a:lnSpc>
                <a:spcPct val="120000"/>
              </a:lnSpc>
            </a:pPr>
            <a:r>
              <a:rPr lang="en-GB" sz="3200" dirty="0"/>
              <a:t>It is a critical tool for planning and managing data collection, analysis and use of the information:</a:t>
            </a:r>
          </a:p>
          <a:p>
            <a:pPr lvl="1">
              <a:lnSpc>
                <a:spcPct val="120000"/>
              </a:lnSpc>
            </a:pPr>
            <a:r>
              <a:rPr lang="en-GB" sz="2600" dirty="0"/>
              <a:t>Makes data collection and reporting more efficient and reliable </a:t>
            </a:r>
          </a:p>
          <a:p>
            <a:pPr lvl="1">
              <a:lnSpc>
                <a:spcPct val="120000"/>
              </a:lnSpc>
            </a:pPr>
            <a:r>
              <a:rPr lang="en-GB" sz="2600" dirty="0"/>
              <a:t>Helps project/programme managers plan and implement their projects/programmes through carefully consideration of what was being implemented and measured. </a:t>
            </a:r>
          </a:p>
          <a:p>
            <a:pPr lvl="1">
              <a:lnSpc>
                <a:spcPct val="120000"/>
              </a:lnSpc>
            </a:pPr>
            <a:r>
              <a:rPr lang="en-GB" sz="2600" dirty="0"/>
              <a:t>Serves as critical cross-checks of the </a:t>
            </a:r>
            <a:r>
              <a:rPr lang="en-GB" sz="2600" dirty="0" err="1"/>
              <a:t>logframes</a:t>
            </a:r>
            <a:r>
              <a:rPr lang="en-GB" sz="2600" dirty="0"/>
              <a:t>, ensuring that they are realistic to field realities.</a:t>
            </a:r>
          </a:p>
          <a:p>
            <a:pPr lvl="1">
              <a:lnSpc>
                <a:spcPct val="120000"/>
              </a:lnSpc>
            </a:pPr>
            <a:r>
              <a:rPr lang="en-GB" sz="2600" dirty="0"/>
              <a:t>Helps to transfer critical knowledge to new staff and senior management, which is particularly important with projects/programmes lasting longer than two years. </a:t>
            </a:r>
          </a:p>
        </p:txBody>
      </p:sp>
    </p:spTree>
    <p:extLst>
      <p:ext uri="{BB962C8B-B14F-4D97-AF65-F5344CB8AC3E}">
        <p14:creationId xmlns:p14="http://schemas.microsoft.com/office/powerpoint/2010/main" val="348372951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400175" y="1584325"/>
            <a:ext cx="15487650" cy="1071193"/>
          </a:xfrm>
        </p:spPr>
        <p:txBody>
          <a:bodyPr>
            <a:normAutofit/>
          </a:bodyPr>
          <a:lstStyle/>
          <a:p>
            <a:r>
              <a:rPr lang="da-DK" sz="6000" b="1"/>
              <a:t>M&amp;E plan template</a:t>
            </a:r>
            <a:endParaRPr lang="en-GB" sz="6000" b="1"/>
          </a:p>
        </p:txBody>
      </p:sp>
      <p:graphicFrame>
        <p:nvGraphicFramePr>
          <p:cNvPr id="6" name="Table 5">
            <a:extLst>
              <a:ext uri="{FF2B5EF4-FFF2-40B4-BE49-F238E27FC236}">
                <a16:creationId xmlns:a16="http://schemas.microsoft.com/office/drawing/2014/main" id="{520D418F-934E-4A27-966D-D917BF24B22C}"/>
              </a:ext>
            </a:extLst>
          </p:cNvPr>
          <p:cNvGraphicFramePr>
            <a:graphicFrameLocks noGrp="1"/>
          </p:cNvGraphicFramePr>
          <p:nvPr>
            <p:extLst>
              <p:ext uri="{D42A27DB-BD31-4B8C-83A1-F6EECF244321}">
                <p14:modId xmlns:p14="http://schemas.microsoft.com/office/powerpoint/2010/main" val="1488436725"/>
              </p:ext>
            </p:extLst>
          </p:nvPr>
        </p:nvGraphicFramePr>
        <p:xfrm>
          <a:off x="1577222" y="2796194"/>
          <a:ext cx="15310603" cy="6516618"/>
        </p:xfrm>
        <a:graphic>
          <a:graphicData uri="http://schemas.openxmlformats.org/drawingml/2006/table">
            <a:tbl>
              <a:tblPr>
                <a:tableStyleId>{C4B1156A-380E-4F78-BDF5-A606A8083BF9}</a:tableStyleId>
              </a:tblPr>
              <a:tblGrid>
                <a:gridCol w="3302703">
                  <a:extLst>
                    <a:ext uri="{9D8B030D-6E8A-4147-A177-3AD203B41FA5}">
                      <a16:colId xmlns:a16="http://schemas.microsoft.com/office/drawing/2014/main" val="20000"/>
                    </a:ext>
                  </a:extLst>
                </a:gridCol>
                <a:gridCol w="3152338">
                  <a:extLst>
                    <a:ext uri="{9D8B030D-6E8A-4147-A177-3AD203B41FA5}">
                      <a16:colId xmlns:a16="http://schemas.microsoft.com/office/drawing/2014/main" val="20001"/>
                    </a:ext>
                  </a:extLst>
                </a:gridCol>
                <a:gridCol w="2551944">
                  <a:extLst>
                    <a:ext uri="{9D8B030D-6E8A-4147-A177-3AD203B41FA5}">
                      <a16:colId xmlns:a16="http://schemas.microsoft.com/office/drawing/2014/main" val="20002"/>
                    </a:ext>
                  </a:extLst>
                </a:gridCol>
                <a:gridCol w="1650822">
                  <a:extLst>
                    <a:ext uri="{9D8B030D-6E8A-4147-A177-3AD203B41FA5}">
                      <a16:colId xmlns:a16="http://schemas.microsoft.com/office/drawing/2014/main" val="20003"/>
                    </a:ext>
                  </a:extLst>
                </a:gridCol>
                <a:gridCol w="1951549">
                  <a:extLst>
                    <a:ext uri="{9D8B030D-6E8A-4147-A177-3AD203B41FA5}">
                      <a16:colId xmlns:a16="http://schemas.microsoft.com/office/drawing/2014/main" val="20004"/>
                    </a:ext>
                  </a:extLst>
                </a:gridCol>
                <a:gridCol w="2701247">
                  <a:extLst>
                    <a:ext uri="{9D8B030D-6E8A-4147-A177-3AD203B41FA5}">
                      <a16:colId xmlns:a16="http://schemas.microsoft.com/office/drawing/2014/main" val="20005"/>
                    </a:ext>
                  </a:extLst>
                </a:gridCol>
              </a:tblGrid>
              <a:tr h="554608">
                <a:tc gridSpan="6">
                  <a:txBody>
                    <a:bodyPr/>
                    <a:lstStyle/>
                    <a:p>
                      <a:pPr algn="ctr">
                        <a:lnSpc>
                          <a:spcPct val="115000"/>
                        </a:lnSpc>
                        <a:spcAft>
                          <a:spcPts val="0"/>
                        </a:spcAft>
                      </a:pPr>
                      <a:r>
                        <a:rPr lang="en-US" sz="1800" b="1">
                          <a:effectLst/>
                          <a:latin typeface="Open Sans" panose="020B0606030504020204" pitchFamily="34" charset="0"/>
                          <a:ea typeface="Open Sans" panose="020B0606030504020204" pitchFamily="34" charset="0"/>
                          <a:cs typeface="Open Sans" panose="020B0606030504020204" pitchFamily="34" charset="0"/>
                        </a:rPr>
                        <a:t>“Project Name” M&amp;E Plan</a:t>
                      </a:r>
                      <a:endParaRPr lang="da-DK" sz="1800" b="1">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762584">
                <a:tc>
                  <a:txBody>
                    <a:bodyPr/>
                    <a:lstStyle/>
                    <a:p>
                      <a:pPr algn="ctr">
                        <a:lnSpc>
                          <a:spcPct val="115000"/>
                        </a:lnSpc>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Indicator</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gn="ctr">
                        <a:lnSpc>
                          <a:spcPct val="115000"/>
                        </a:lnSpc>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Indicator description</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gn="ctr">
                        <a:lnSpc>
                          <a:spcPct val="115000"/>
                        </a:lnSpc>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Data collection</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p>
                      <a:pPr algn="ctr">
                        <a:lnSpc>
                          <a:spcPct val="115000"/>
                        </a:lnSpc>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methods/sources</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gn="ctr">
                        <a:lnSpc>
                          <a:spcPct val="115000"/>
                        </a:lnSpc>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Frequency &amp; schedule</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gn="ctr">
                        <a:lnSpc>
                          <a:spcPct val="115000"/>
                        </a:lnSpc>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Responsibilities</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gn="ctr">
                        <a:lnSpc>
                          <a:spcPct val="115000"/>
                        </a:lnSpc>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Information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p>
                      <a:pPr algn="ctr">
                        <a:lnSpc>
                          <a:spcPct val="115000"/>
                        </a:lnSpc>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use/audience</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extLst>
                  <a:ext uri="{0D108BD9-81ED-4DB2-BD59-A6C34878D82A}">
                    <a16:rowId xmlns:a16="http://schemas.microsoft.com/office/drawing/2014/main" val="10001"/>
                  </a:ext>
                </a:extLst>
              </a:tr>
              <a:tr h="346629">
                <a:tc gridSpan="6">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GOAL: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2"/>
                  </a:ext>
                </a:extLst>
              </a:tr>
              <a:tr h="381291">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Indicator </a:t>
                      </a:r>
                      <a:r>
                        <a:rPr lang="en-US" sz="1800" err="1">
                          <a:effectLst/>
                          <a:latin typeface="Open Sans" panose="020B0606030504020204" pitchFamily="34" charset="0"/>
                          <a:ea typeface="Open Sans" panose="020B0606030504020204" pitchFamily="34" charset="0"/>
                          <a:cs typeface="Open Sans" panose="020B0606030504020204" pitchFamily="34" charset="0"/>
                        </a:rPr>
                        <a:t>G.a</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extLst>
                  <a:ext uri="{0D108BD9-81ED-4DB2-BD59-A6C34878D82A}">
                    <a16:rowId xmlns:a16="http://schemas.microsoft.com/office/drawing/2014/main" val="10003"/>
                  </a:ext>
                </a:extLst>
              </a:tr>
              <a:tr h="381291">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Assumption </a:t>
                      </a:r>
                      <a:r>
                        <a:rPr lang="en-US" sz="1800" err="1">
                          <a:effectLst/>
                          <a:latin typeface="Open Sans" panose="020B0606030504020204" pitchFamily="34" charset="0"/>
                          <a:ea typeface="Open Sans" panose="020B0606030504020204" pitchFamily="34" charset="0"/>
                          <a:cs typeface="Open Sans" panose="020B0606030504020204" pitchFamily="34" charset="0"/>
                        </a:rPr>
                        <a:t>G.a</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extLst>
                  <a:ext uri="{0D108BD9-81ED-4DB2-BD59-A6C34878D82A}">
                    <a16:rowId xmlns:a16="http://schemas.microsoft.com/office/drawing/2014/main" val="10004"/>
                  </a:ext>
                </a:extLst>
              </a:tr>
              <a:tr h="346629">
                <a:tc gridSpan="6">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OUTCOME 1: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5"/>
                  </a:ext>
                </a:extLst>
              </a:tr>
              <a:tr h="381291">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Indicator 1.a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extLst>
                  <a:ext uri="{0D108BD9-81ED-4DB2-BD59-A6C34878D82A}">
                    <a16:rowId xmlns:a16="http://schemas.microsoft.com/office/drawing/2014/main" val="10006"/>
                  </a:ext>
                </a:extLst>
              </a:tr>
              <a:tr h="381291">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Indicator 1.b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extLst>
                  <a:ext uri="{0D108BD9-81ED-4DB2-BD59-A6C34878D82A}">
                    <a16:rowId xmlns:a16="http://schemas.microsoft.com/office/drawing/2014/main" val="10007"/>
                  </a:ext>
                </a:extLst>
              </a:tr>
              <a:tr h="381291">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Indicator 1.c</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extLst>
                  <a:ext uri="{0D108BD9-81ED-4DB2-BD59-A6C34878D82A}">
                    <a16:rowId xmlns:a16="http://schemas.microsoft.com/office/drawing/2014/main" val="10008"/>
                  </a:ext>
                </a:extLst>
              </a:tr>
              <a:tr h="381291">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Assumption 1.a</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extLst>
                  <a:ext uri="{0D108BD9-81ED-4DB2-BD59-A6C34878D82A}">
                    <a16:rowId xmlns:a16="http://schemas.microsoft.com/office/drawing/2014/main" val="10009"/>
                  </a:ext>
                </a:extLst>
              </a:tr>
              <a:tr h="346629">
                <a:tc gridSpan="6">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OUTPUT 1.1: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10"/>
                  </a:ext>
                </a:extLst>
              </a:tr>
              <a:tr h="381291">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Indicator 1.1a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extLst>
                  <a:ext uri="{0D108BD9-81ED-4DB2-BD59-A6C34878D82A}">
                    <a16:rowId xmlns:a16="http://schemas.microsoft.com/office/drawing/2014/main" val="10011"/>
                  </a:ext>
                </a:extLst>
              </a:tr>
              <a:tr h="381291">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Assumption 1.1a</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extLst>
                  <a:ext uri="{0D108BD9-81ED-4DB2-BD59-A6C34878D82A}">
                    <a16:rowId xmlns:a16="http://schemas.microsoft.com/office/drawing/2014/main" val="10012"/>
                  </a:ext>
                </a:extLst>
              </a:tr>
              <a:tr h="346629">
                <a:tc gridSpan="6">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OUTPUT 1.2: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13"/>
                  </a:ext>
                </a:extLst>
              </a:tr>
              <a:tr h="381291">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Indicator 1.2a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extLst>
                  <a:ext uri="{0D108BD9-81ED-4DB2-BD59-A6C34878D82A}">
                    <a16:rowId xmlns:a16="http://schemas.microsoft.com/office/drawing/2014/main" val="10014"/>
                  </a:ext>
                </a:extLst>
              </a:tr>
              <a:tr h="381291">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Assumption 1.2a</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tc>
                  <a:txBody>
                    <a:bodyPr/>
                    <a:lstStyle/>
                    <a:p>
                      <a:pPr>
                        <a:lnSpc>
                          <a:spcPct val="115000"/>
                        </a:lnSpc>
                        <a:spcBef>
                          <a:spcPts val="300"/>
                        </a:spcBef>
                        <a:spcAft>
                          <a:spcPts val="0"/>
                        </a:spcAft>
                      </a:pPr>
                      <a:r>
                        <a:rPr lang="en-US" sz="1800">
                          <a:effectLst/>
                          <a:latin typeface="Open Sans" panose="020B0606030504020204" pitchFamily="34" charset="0"/>
                          <a:ea typeface="Open Sans" panose="020B0606030504020204" pitchFamily="34" charset="0"/>
                          <a:cs typeface="Open Sans" panose="020B0606030504020204" pitchFamily="34" charset="0"/>
                        </a:rPr>
                        <a:t> </a:t>
                      </a:r>
                      <a:endParaRPr lang="da-DK" sz="1800">
                        <a:effectLst/>
                        <a:latin typeface="Open Sans" panose="020B0606030504020204" pitchFamily="34" charset="0"/>
                        <a:ea typeface="Open Sans" panose="020B0606030504020204" pitchFamily="34" charset="0"/>
                        <a:cs typeface="Open Sans" panose="020B0606030504020204" pitchFamily="34" charset="0"/>
                      </a:endParaRPr>
                    </a:p>
                  </a:txBody>
                  <a:tcPr marL="61470" marR="61470" marT="0" marB="0">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rgbClr val="B2B2B2"/>
                    </a:solidFill>
                  </a:tcPr>
                </a:tc>
                <a:extLst>
                  <a:ext uri="{0D108BD9-81ED-4DB2-BD59-A6C34878D82A}">
                    <a16:rowId xmlns:a16="http://schemas.microsoft.com/office/drawing/2014/main" val="10015"/>
                  </a:ext>
                </a:extLst>
              </a:tr>
            </a:tbl>
          </a:graphicData>
        </a:graphic>
      </p:graphicFrame>
    </p:spTree>
    <p:extLst>
      <p:ext uri="{BB962C8B-B14F-4D97-AF65-F5344CB8AC3E}">
        <p14:creationId xmlns:p14="http://schemas.microsoft.com/office/powerpoint/2010/main" val="29916775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5F9FC4-A906-4A9F-927D-4E43D7C76AFD}"/>
              </a:ext>
            </a:extLst>
          </p:cNvPr>
          <p:cNvSpPr>
            <a:spLocks noGrp="1"/>
          </p:cNvSpPr>
          <p:nvPr>
            <p:ph type="title"/>
          </p:nvPr>
        </p:nvSpPr>
        <p:spPr>
          <a:xfrm>
            <a:off x="6937380" y="6137752"/>
            <a:ext cx="10167255" cy="880165"/>
          </a:xfrm>
        </p:spPr>
        <p:txBody>
          <a:bodyPr/>
          <a:lstStyle/>
          <a:p>
            <a:r>
              <a:rPr lang="da-DK"/>
              <a:t>Basic M&amp;E </a:t>
            </a:r>
            <a:r>
              <a:rPr lang="da-DK" err="1"/>
              <a:t>concepts</a:t>
            </a:r>
            <a:r>
              <a:rPr lang="da-DK"/>
              <a:t> and </a:t>
            </a:r>
            <a:r>
              <a:rPr lang="da-DK" err="1"/>
              <a:t>programme</a:t>
            </a:r>
            <a:r>
              <a:rPr lang="da-DK"/>
              <a:t> </a:t>
            </a:r>
            <a:r>
              <a:rPr lang="da-DK" err="1"/>
              <a:t>managememt</a:t>
            </a:r>
            <a:r>
              <a:rPr lang="da-DK"/>
              <a:t> </a:t>
            </a:r>
            <a:r>
              <a:rPr lang="da-DK" err="1"/>
              <a:t>cycle</a:t>
            </a:r>
            <a:endParaRPr lang="en-GB"/>
          </a:p>
        </p:txBody>
      </p:sp>
    </p:spTree>
    <p:extLst>
      <p:ext uri="{BB962C8B-B14F-4D97-AF65-F5344CB8AC3E}">
        <p14:creationId xmlns:p14="http://schemas.microsoft.com/office/powerpoint/2010/main" val="309971032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E02363-2644-4425-87D9-5F29A0E46863}"/>
              </a:ext>
            </a:extLst>
          </p:cNvPr>
          <p:cNvSpPr>
            <a:spLocks noGrp="1"/>
          </p:cNvSpPr>
          <p:nvPr>
            <p:ph type="title"/>
          </p:nvPr>
        </p:nvSpPr>
        <p:spPr>
          <a:xfrm>
            <a:off x="10536702" y="6850966"/>
            <a:ext cx="6605511" cy="1444607"/>
          </a:xfrm>
        </p:spPr>
        <p:txBody>
          <a:bodyPr/>
          <a:lstStyle/>
          <a:p>
            <a:r>
              <a:rPr lang="da-DK"/>
              <a:t>Organising the data</a:t>
            </a:r>
            <a:endParaRPr lang="en-GB"/>
          </a:p>
        </p:txBody>
      </p:sp>
    </p:spTree>
    <p:extLst>
      <p:ext uri="{BB962C8B-B14F-4D97-AF65-F5344CB8AC3E}">
        <p14:creationId xmlns:p14="http://schemas.microsoft.com/office/powerpoint/2010/main" val="69754536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s://joharrisonportfolio.files.wordpress.com/2011/03/data-analysis-cartoon-11.gif">
            <a:extLst>
              <a:ext uri="{FF2B5EF4-FFF2-40B4-BE49-F238E27FC236}">
                <a16:creationId xmlns:a16="http://schemas.microsoft.com/office/drawing/2014/main" id="{FF9F6345-862D-4247-BD5E-367EA119F31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57803" y="1251441"/>
            <a:ext cx="10172393" cy="77857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8087356"/>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971345" y="1360195"/>
            <a:ext cx="15487650" cy="1071193"/>
          </a:xfrm>
        </p:spPr>
        <p:txBody>
          <a:bodyPr>
            <a:normAutofit/>
          </a:bodyPr>
          <a:lstStyle/>
          <a:p>
            <a:r>
              <a:rPr lang="da-DK" sz="6000" b="1" dirty="0"/>
              <a:t>Data </a:t>
            </a:r>
            <a:r>
              <a:rPr lang="da-DK" sz="6000" b="1" dirty="0" err="1"/>
              <a:t>analysis</a:t>
            </a:r>
            <a:endParaRPr lang="en-GB" sz="6000" b="1" dirty="0"/>
          </a:p>
        </p:txBody>
      </p:sp>
      <p:sp>
        <p:nvSpPr>
          <p:cNvPr id="3" name="Content Placeholder 2">
            <a:extLst>
              <a:ext uri="{FF2B5EF4-FFF2-40B4-BE49-F238E27FC236}">
                <a16:creationId xmlns:a16="http://schemas.microsoft.com/office/drawing/2014/main" id="{24B7ABCF-8206-47A8-837A-051FE1BA4BAD}"/>
              </a:ext>
            </a:extLst>
          </p:cNvPr>
          <p:cNvSpPr>
            <a:spLocks noGrp="1"/>
          </p:cNvSpPr>
          <p:nvPr>
            <p:ph idx="1"/>
          </p:nvPr>
        </p:nvSpPr>
        <p:spPr>
          <a:xfrm>
            <a:off x="1515635" y="2561751"/>
            <a:ext cx="16129836" cy="6829010"/>
          </a:xfrm>
        </p:spPr>
        <p:txBody>
          <a:bodyPr>
            <a:normAutofit/>
          </a:bodyPr>
          <a:lstStyle/>
          <a:p>
            <a:pPr>
              <a:lnSpc>
                <a:spcPct val="120000"/>
              </a:lnSpc>
            </a:pPr>
            <a:r>
              <a:rPr lang="en-GB" dirty="0"/>
              <a:t>Data analysis:  </a:t>
            </a:r>
            <a:r>
              <a:rPr lang="en-GB" b="1" dirty="0"/>
              <a:t>converting the raw data</a:t>
            </a:r>
            <a:r>
              <a:rPr lang="en-GB" dirty="0"/>
              <a:t> into usable information to inform ongoing and future PS programming. </a:t>
            </a:r>
          </a:p>
          <a:p>
            <a:pPr>
              <a:lnSpc>
                <a:spcPct val="120000"/>
              </a:lnSpc>
            </a:pPr>
            <a:r>
              <a:rPr lang="en-GB" dirty="0"/>
              <a:t>Data analysis: </a:t>
            </a:r>
            <a:r>
              <a:rPr lang="en-GB" b="1" dirty="0"/>
              <a:t>looking for trends, clusters; relationships </a:t>
            </a:r>
          </a:p>
          <a:p>
            <a:pPr>
              <a:lnSpc>
                <a:spcPct val="120000"/>
              </a:lnSpc>
            </a:pPr>
            <a:endParaRPr lang="en-GB" b="1" dirty="0"/>
          </a:p>
          <a:p>
            <a:pPr>
              <a:lnSpc>
                <a:spcPct val="120000"/>
              </a:lnSpc>
            </a:pPr>
            <a:endParaRPr lang="en-GB" b="1" dirty="0"/>
          </a:p>
          <a:p>
            <a:pPr>
              <a:lnSpc>
                <a:spcPct val="120000"/>
              </a:lnSpc>
            </a:pPr>
            <a:endParaRPr lang="en-GB" b="1" dirty="0"/>
          </a:p>
          <a:p>
            <a:pPr>
              <a:lnSpc>
                <a:spcPct val="120000"/>
              </a:lnSpc>
            </a:pPr>
            <a:r>
              <a:rPr lang="en-GB" dirty="0"/>
              <a:t>Data analysis:  </a:t>
            </a:r>
            <a:r>
              <a:rPr lang="en-GB" b="1" dirty="0"/>
              <a:t>descriptive</a:t>
            </a:r>
            <a:r>
              <a:rPr lang="en-GB" dirty="0"/>
              <a:t> vs </a:t>
            </a:r>
            <a:r>
              <a:rPr lang="en-GB" b="1" dirty="0"/>
              <a:t>interpretative </a:t>
            </a:r>
          </a:p>
        </p:txBody>
      </p:sp>
      <p:sp>
        <p:nvSpPr>
          <p:cNvPr id="4" name="Speech Bubble: Oval 3">
            <a:extLst>
              <a:ext uri="{FF2B5EF4-FFF2-40B4-BE49-F238E27FC236}">
                <a16:creationId xmlns:a16="http://schemas.microsoft.com/office/drawing/2014/main" id="{F226666F-637B-4923-82C7-4C34726D0660}"/>
              </a:ext>
            </a:extLst>
          </p:cNvPr>
          <p:cNvSpPr/>
          <p:nvPr/>
        </p:nvSpPr>
        <p:spPr>
          <a:xfrm>
            <a:off x="9412740" y="4963885"/>
            <a:ext cx="3127603" cy="2024742"/>
          </a:xfrm>
          <a:prstGeom prst="wedgeEllipseCallout">
            <a:avLst>
              <a:gd name="adj1" fmla="val -63781"/>
              <a:gd name="adj2" fmla="val 84962"/>
            </a:avLst>
          </a:prstGeom>
          <a:solidFill>
            <a:schemeClr val="accent3">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a:t>Why did it happen ?</a:t>
            </a:r>
          </a:p>
        </p:txBody>
      </p:sp>
      <p:sp>
        <p:nvSpPr>
          <p:cNvPr id="5" name="Speech Bubble: Oval 4">
            <a:extLst>
              <a:ext uri="{FF2B5EF4-FFF2-40B4-BE49-F238E27FC236}">
                <a16:creationId xmlns:a16="http://schemas.microsoft.com/office/drawing/2014/main" id="{BD5DB270-8597-413F-85E4-2D80199C0A78}"/>
              </a:ext>
            </a:extLst>
          </p:cNvPr>
          <p:cNvSpPr/>
          <p:nvPr/>
        </p:nvSpPr>
        <p:spPr>
          <a:xfrm>
            <a:off x="2878180" y="4963885"/>
            <a:ext cx="2573383" cy="2207624"/>
          </a:xfrm>
          <a:prstGeom prst="wedgeEllipseCallout">
            <a:avLst>
              <a:gd name="adj1" fmla="val 37035"/>
              <a:gd name="adj2" fmla="val 64350"/>
            </a:avLst>
          </a:prstGeom>
          <a:solidFill>
            <a:schemeClr val="accent3">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a:t>What happened ?</a:t>
            </a:r>
          </a:p>
        </p:txBody>
      </p:sp>
    </p:spTree>
    <p:extLst>
      <p:ext uri="{BB962C8B-B14F-4D97-AF65-F5344CB8AC3E}">
        <p14:creationId xmlns:p14="http://schemas.microsoft.com/office/powerpoint/2010/main" val="51898117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400175" y="1584325"/>
            <a:ext cx="15487650" cy="1071193"/>
          </a:xfrm>
        </p:spPr>
        <p:txBody>
          <a:bodyPr>
            <a:normAutofit/>
          </a:bodyPr>
          <a:lstStyle/>
          <a:p>
            <a:r>
              <a:rPr lang="da-DK" sz="6000" b="1"/>
              <a:t>Purpose of </a:t>
            </a:r>
            <a:r>
              <a:rPr lang="da-DK" sz="6000" b="1" err="1"/>
              <a:t>analysis</a:t>
            </a:r>
            <a:endParaRPr lang="en-GB" sz="6000" b="1"/>
          </a:p>
        </p:txBody>
      </p:sp>
      <p:sp>
        <p:nvSpPr>
          <p:cNvPr id="3" name="Content Placeholder 2">
            <a:extLst>
              <a:ext uri="{FF2B5EF4-FFF2-40B4-BE49-F238E27FC236}">
                <a16:creationId xmlns:a16="http://schemas.microsoft.com/office/drawing/2014/main" id="{24B7ABCF-8206-47A8-837A-051FE1BA4BAD}"/>
              </a:ext>
            </a:extLst>
          </p:cNvPr>
          <p:cNvSpPr>
            <a:spLocks noGrp="1"/>
          </p:cNvSpPr>
          <p:nvPr>
            <p:ph idx="1"/>
          </p:nvPr>
        </p:nvSpPr>
        <p:spPr>
          <a:xfrm>
            <a:off x="1400175" y="2909888"/>
            <a:ext cx="15487650" cy="6457785"/>
          </a:xfrm>
        </p:spPr>
        <p:txBody>
          <a:bodyPr>
            <a:normAutofit/>
          </a:bodyPr>
          <a:lstStyle/>
          <a:p>
            <a:pPr>
              <a:lnSpc>
                <a:spcPct val="120000"/>
              </a:lnSpc>
            </a:pPr>
            <a:r>
              <a:rPr lang="en-GB" dirty="0"/>
              <a:t>Analyse data according </a:t>
            </a:r>
            <a:r>
              <a:rPr lang="en-GB" u="sng" dirty="0"/>
              <a:t>the </a:t>
            </a:r>
            <a:r>
              <a:rPr lang="en-GB" u="sng" dirty="0" err="1"/>
              <a:t>logframe</a:t>
            </a:r>
            <a:r>
              <a:rPr lang="en-GB" u="sng" dirty="0"/>
              <a:t> </a:t>
            </a:r>
            <a:r>
              <a:rPr lang="en-GB" dirty="0"/>
              <a:t>and </a:t>
            </a:r>
            <a:r>
              <a:rPr lang="en-GB" u="sng" dirty="0"/>
              <a:t>M&amp;E plan</a:t>
            </a:r>
          </a:p>
          <a:p>
            <a:pPr>
              <a:lnSpc>
                <a:spcPct val="120000"/>
              </a:lnSpc>
            </a:pPr>
            <a:r>
              <a:rPr lang="en-GB" dirty="0"/>
              <a:t>Responsibility: </a:t>
            </a:r>
          </a:p>
          <a:p>
            <a:pPr lvl="1">
              <a:lnSpc>
                <a:spcPct val="120000"/>
              </a:lnSpc>
            </a:pPr>
            <a:r>
              <a:rPr lang="en-GB" dirty="0"/>
              <a:t>Monitoring data: field work staff, PMER departments, </a:t>
            </a:r>
          </a:p>
          <a:p>
            <a:pPr lvl="1">
              <a:lnSpc>
                <a:spcPct val="120000"/>
              </a:lnSpc>
            </a:pPr>
            <a:r>
              <a:rPr lang="en-GB" dirty="0"/>
              <a:t>Evaluation data: externally or internally </a:t>
            </a:r>
          </a:p>
          <a:p>
            <a:pPr>
              <a:lnSpc>
                <a:spcPct val="120000"/>
              </a:lnSpc>
            </a:pPr>
            <a:r>
              <a:rPr lang="en-GB" dirty="0"/>
              <a:t>Qualitative data analysis vs quantitative data analysis </a:t>
            </a:r>
          </a:p>
          <a:p>
            <a:pPr>
              <a:lnSpc>
                <a:spcPct val="120000"/>
              </a:lnSpc>
            </a:pPr>
            <a:endParaRPr lang="en-GB" dirty="0"/>
          </a:p>
          <a:p>
            <a:pPr>
              <a:lnSpc>
                <a:spcPct val="120000"/>
              </a:lnSpc>
            </a:pPr>
            <a:endParaRPr lang="en-GB" sz="3200" dirty="0"/>
          </a:p>
        </p:txBody>
      </p:sp>
    </p:spTree>
    <p:extLst>
      <p:ext uri="{BB962C8B-B14F-4D97-AF65-F5344CB8AC3E}">
        <p14:creationId xmlns:p14="http://schemas.microsoft.com/office/powerpoint/2010/main" val="67227110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178106" y="1206938"/>
            <a:ext cx="15487650" cy="1071193"/>
          </a:xfrm>
        </p:spPr>
        <p:txBody>
          <a:bodyPr>
            <a:normAutofit/>
          </a:bodyPr>
          <a:lstStyle/>
          <a:p>
            <a:r>
              <a:rPr lang="da-DK" sz="4000" b="1" dirty="0" err="1"/>
              <a:t>Qualitative</a:t>
            </a:r>
            <a:r>
              <a:rPr lang="da-DK" sz="4000" b="1" dirty="0"/>
              <a:t> data </a:t>
            </a:r>
            <a:r>
              <a:rPr lang="da-DK" sz="4000" b="1" dirty="0" err="1"/>
              <a:t>vs</a:t>
            </a:r>
            <a:r>
              <a:rPr lang="da-DK" sz="4000" b="1" dirty="0"/>
              <a:t> </a:t>
            </a:r>
            <a:r>
              <a:rPr lang="da-DK" sz="4000" b="1" dirty="0" err="1"/>
              <a:t>Quantitative</a:t>
            </a:r>
            <a:r>
              <a:rPr lang="da-DK" sz="4000" b="1" dirty="0"/>
              <a:t> data  </a:t>
            </a:r>
            <a:r>
              <a:rPr lang="da-DK" sz="4000" b="1" dirty="0" err="1"/>
              <a:t>analysis</a:t>
            </a:r>
            <a:endParaRPr lang="en-GB" sz="4000" b="1" dirty="0"/>
          </a:p>
        </p:txBody>
      </p:sp>
      <p:graphicFrame>
        <p:nvGraphicFramePr>
          <p:cNvPr id="5" name="Table 5">
            <a:extLst>
              <a:ext uri="{FF2B5EF4-FFF2-40B4-BE49-F238E27FC236}">
                <a16:creationId xmlns:a16="http://schemas.microsoft.com/office/drawing/2014/main" id="{2840EC1B-FC57-45C6-9A96-732D721A611C}"/>
              </a:ext>
            </a:extLst>
          </p:cNvPr>
          <p:cNvGraphicFramePr>
            <a:graphicFrameLocks noGrp="1"/>
          </p:cNvGraphicFramePr>
          <p:nvPr>
            <p:extLst>
              <p:ext uri="{D42A27DB-BD31-4B8C-83A1-F6EECF244321}">
                <p14:modId xmlns:p14="http://schemas.microsoft.com/office/powerpoint/2010/main" val="745800025"/>
              </p:ext>
            </p:extLst>
          </p:nvPr>
        </p:nvGraphicFramePr>
        <p:xfrm>
          <a:off x="1310639" y="2635681"/>
          <a:ext cx="13985965" cy="5381466"/>
        </p:xfrm>
        <a:graphic>
          <a:graphicData uri="http://schemas.openxmlformats.org/drawingml/2006/table">
            <a:tbl>
              <a:tblPr firstRow="1" bandRow="1">
                <a:tableStyleId>{5C22544A-7EE6-4342-B048-85BDC9FD1C3A}</a:tableStyleId>
              </a:tblPr>
              <a:tblGrid>
                <a:gridCol w="2047945">
                  <a:extLst>
                    <a:ext uri="{9D8B030D-6E8A-4147-A177-3AD203B41FA5}">
                      <a16:colId xmlns:a16="http://schemas.microsoft.com/office/drawing/2014/main" val="585942374"/>
                    </a:ext>
                  </a:extLst>
                </a:gridCol>
                <a:gridCol w="6111987">
                  <a:extLst>
                    <a:ext uri="{9D8B030D-6E8A-4147-A177-3AD203B41FA5}">
                      <a16:colId xmlns:a16="http://schemas.microsoft.com/office/drawing/2014/main" val="4274662338"/>
                    </a:ext>
                  </a:extLst>
                </a:gridCol>
                <a:gridCol w="5826033">
                  <a:extLst>
                    <a:ext uri="{9D8B030D-6E8A-4147-A177-3AD203B41FA5}">
                      <a16:colId xmlns:a16="http://schemas.microsoft.com/office/drawing/2014/main" val="2008389428"/>
                    </a:ext>
                  </a:extLst>
                </a:gridCol>
              </a:tblGrid>
              <a:tr h="931386">
                <a:tc>
                  <a:txBody>
                    <a:bodyPr/>
                    <a:lstStyle/>
                    <a:p>
                      <a:endParaRPr lang="en-GB" dirty="0"/>
                    </a:p>
                  </a:txBody>
                  <a:tcPr/>
                </a:tc>
                <a:tc>
                  <a:txBody>
                    <a:bodyPr/>
                    <a:lstStyle/>
                    <a:p>
                      <a:r>
                        <a:rPr lang="en-GB" dirty="0">
                          <a:solidFill>
                            <a:schemeClr val="bg2"/>
                          </a:solidFill>
                        </a:rPr>
                        <a:t>Qualitative </a:t>
                      </a:r>
                    </a:p>
                    <a:p>
                      <a:endParaRPr lang="en-GB" dirty="0">
                        <a:solidFill>
                          <a:schemeClr val="bg2"/>
                        </a:solidFill>
                      </a:endParaRPr>
                    </a:p>
                  </a:txBody>
                  <a:tcPr/>
                </a:tc>
                <a:tc>
                  <a:txBody>
                    <a:bodyPr/>
                    <a:lstStyle/>
                    <a:p>
                      <a:r>
                        <a:rPr lang="en-GB" dirty="0">
                          <a:solidFill>
                            <a:schemeClr val="bg2"/>
                          </a:solidFill>
                        </a:rPr>
                        <a:t>Quantitative </a:t>
                      </a:r>
                    </a:p>
                  </a:txBody>
                  <a:tcPr/>
                </a:tc>
                <a:extLst>
                  <a:ext uri="{0D108BD9-81ED-4DB2-BD59-A6C34878D82A}">
                    <a16:rowId xmlns:a16="http://schemas.microsoft.com/office/drawing/2014/main" val="157168528"/>
                  </a:ext>
                </a:extLst>
              </a:tr>
              <a:tr h="817395">
                <a:tc>
                  <a:txBody>
                    <a:bodyPr/>
                    <a:lstStyle/>
                    <a:p>
                      <a:pPr marL="0" algn="l" defTabSz="1371600" rtl="0" eaLnBrk="1" latinLnBrk="0" hangingPunct="1"/>
                      <a:r>
                        <a:rPr kumimoji="0" lang="en-GB" sz="2800" b="0" u="none" strike="noStrike" kern="1200" cap="none" spc="0" normalizeH="0" baseline="0">
                          <a:ln>
                            <a:noFill/>
                          </a:ln>
                          <a:solidFill>
                            <a:srgbClr val="323232"/>
                          </a:solidFill>
                          <a:effectLst/>
                          <a:uLnTx/>
                          <a:uFillTx/>
                          <a:latin typeface="Open Sans" panose="020B0606030504020204" pitchFamily="34" charset="0"/>
                          <a:ea typeface="Open Sans" panose="020B0606030504020204" pitchFamily="34" charset="0"/>
                          <a:cs typeface="Open Sans" panose="020B0606030504020204" pitchFamily="34" charset="0"/>
                        </a:rPr>
                        <a:t>Data source: </a:t>
                      </a:r>
                      <a:endParaRPr kumimoji="0" lang="en-GB" sz="2800" b="0" i="0" u="none" strike="noStrike" kern="1200" cap="none" spc="0" normalizeH="0" baseline="0">
                        <a:ln>
                          <a:noFill/>
                        </a:ln>
                        <a:solidFill>
                          <a:srgbClr val="323232"/>
                        </a:solidFill>
                        <a:effectLst/>
                        <a:uLnTx/>
                        <a:uFillTx/>
                        <a:latin typeface="Open Sans" panose="020B0606030504020204" pitchFamily="34" charset="0"/>
                        <a:ea typeface="Open Sans" panose="020B0606030504020204" pitchFamily="34" charset="0"/>
                        <a:cs typeface="Open Sans" panose="020B0606030504020204" pitchFamily="34" charset="0"/>
                      </a:endParaRPr>
                    </a:p>
                  </a:txBody>
                  <a:tcPr/>
                </a:tc>
                <a:tc>
                  <a:txBody>
                    <a:bodyPr/>
                    <a:lstStyle/>
                    <a:p>
                      <a:pPr marL="0" algn="l" defTabSz="1371600" rtl="0" eaLnBrk="1" latinLnBrk="0" hangingPunct="1"/>
                      <a:r>
                        <a:rPr kumimoji="0" lang="en-GB" sz="2800" b="0" u="none" strike="noStrike" kern="1200" cap="none" spc="0" normalizeH="0" baseline="0" noProof="0">
                          <a:ln>
                            <a:noFill/>
                          </a:ln>
                          <a:solidFill>
                            <a:srgbClr val="323232"/>
                          </a:solidFill>
                          <a:effectLst/>
                          <a:uLnTx/>
                          <a:uFillTx/>
                          <a:latin typeface="Open Sans" panose="020B0606030504020204" pitchFamily="34" charset="0"/>
                          <a:ea typeface="Open Sans" panose="020B0606030504020204" pitchFamily="34" charset="0"/>
                          <a:cs typeface="Open Sans" panose="020B0606030504020204" pitchFamily="34" charset="0"/>
                        </a:rPr>
                        <a:t>Focus group discussions, Key informant interviews and qualitative questions from surveys </a:t>
                      </a:r>
                      <a:endParaRPr kumimoji="0" lang="en-GB" sz="2800" b="0" i="0" u="none" strike="noStrike" kern="1200" cap="none" spc="0" normalizeH="0" baseline="0">
                        <a:ln>
                          <a:noFill/>
                        </a:ln>
                        <a:solidFill>
                          <a:srgbClr val="323232"/>
                        </a:solidFill>
                        <a:effectLst/>
                        <a:uLnTx/>
                        <a:uFillTx/>
                        <a:latin typeface="Open Sans" panose="020B0606030504020204" pitchFamily="34" charset="0"/>
                        <a:ea typeface="Open Sans" panose="020B0606030504020204" pitchFamily="34" charset="0"/>
                        <a:cs typeface="Open Sans" panose="020B0606030504020204" pitchFamily="34" charset="0"/>
                      </a:endParaRPr>
                    </a:p>
                  </a:txBody>
                  <a:tcPr/>
                </a:tc>
                <a:tc>
                  <a:txBody>
                    <a:bodyPr/>
                    <a:lstStyle/>
                    <a:p>
                      <a:pPr marL="0" algn="l" defTabSz="1371600" rtl="0" eaLnBrk="1" latinLnBrk="0" hangingPunct="1"/>
                      <a:r>
                        <a:rPr kumimoji="0" lang="en-GB" sz="2800" b="0" u="none" strike="noStrike" kern="1200" cap="none" spc="0" normalizeH="0" baseline="0">
                          <a:ln>
                            <a:noFill/>
                          </a:ln>
                          <a:solidFill>
                            <a:srgbClr val="323232"/>
                          </a:solidFill>
                          <a:effectLst/>
                          <a:uLnTx/>
                          <a:uFillTx/>
                          <a:latin typeface="Open Sans" panose="020B0606030504020204" pitchFamily="34" charset="0"/>
                          <a:ea typeface="Open Sans" panose="020B0606030504020204" pitchFamily="34" charset="0"/>
                          <a:cs typeface="Open Sans" panose="020B0606030504020204" pitchFamily="34" charset="0"/>
                        </a:rPr>
                        <a:t>Surveys, record keeping and test results, google analytics </a:t>
                      </a:r>
                      <a:endParaRPr kumimoji="0" lang="en-GB" sz="2800" b="0" i="0" u="none" strike="noStrike" kern="1200" cap="none" spc="0" normalizeH="0" baseline="0">
                        <a:ln>
                          <a:noFill/>
                        </a:ln>
                        <a:solidFill>
                          <a:srgbClr val="323232"/>
                        </a:solidFill>
                        <a:effectLst/>
                        <a:uLnTx/>
                        <a:uFillTx/>
                        <a:latin typeface="Open Sans" panose="020B0606030504020204" pitchFamily="34" charset="0"/>
                        <a:ea typeface="Open Sans" panose="020B0606030504020204" pitchFamily="34" charset="0"/>
                        <a:cs typeface="Open Sans" panose="020B0606030504020204" pitchFamily="34" charset="0"/>
                      </a:endParaRPr>
                    </a:p>
                  </a:txBody>
                  <a:tcPr/>
                </a:tc>
                <a:extLst>
                  <a:ext uri="{0D108BD9-81ED-4DB2-BD59-A6C34878D82A}">
                    <a16:rowId xmlns:a16="http://schemas.microsoft.com/office/drawing/2014/main" val="1253837487"/>
                  </a:ext>
                </a:extLst>
              </a:tr>
              <a:tr h="2685392">
                <a:tc>
                  <a:txBody>
                    <a:bodyPr/>
                    <a:lstStyle/>
                    <a:p>
                      <a:pPr marL="0" algn="l" defTabSz="1371600" rtl="0" eaLnBrk="1" latinLnBrk="0" hangingPunct="1"/>
                      <a:r>
                        <a:rPr kumimoji="0" lang="en-GB" sz="2800" b="0" u="none" strike="noStrike" kern="1200" cap="none" spc="0" normalizeH="0" baseline="0" dirty="0">
                          <a:ln>
                            <a:noFill/>
                          </a:ln>
                          <a:solidFill>
                            <a:srgbClr val="323232"/>
                          </a:solidFill>
                          <a:effectLst/>
                          <a:uLnTx/>
                          <a:uFillTx/>
                          <a:latin typeface="Open Sans" panose="020B0606030504020204" pitchFamily="34" charset="0"/>
                          <a:ea typeface="Open Sans" panose="020B0606030504020204" pitchFamily="34" charset="0"/>
                          <a:cs typeface="Open Sans" panose="020B0606030504020204" pitchFamily="34" charset="0"/>
                        </a:rPr>
                        <a:t>Methods: </a:t>
                      </a:r>
                      <a:endParaRPr kumimoji="0" lang="en-GB" sz="2800" b="0" i="0" u="none" strike="noStrike" kern="1200" cap="none" spc="0" normalizeH="0" baseline="0" dirty="0">
                        <a:ln>
                          <a:noFill/>
                        </a:ln>
                        <a:solidFill>
                          <a:srgbClr val="323232"/>
                        </a:solidFill>
                        <a:effectLst/>
                        <a:uLnTx/>
                        <a:uFillTx/>
                        <a:latin typeface="Open Sans" panose="020B0606030504020204" pitchFamily="34" charset="0"/>
                        <a:ea typeface="Open Sans" panose="020B0606030504020204" pitchFamily="34" charset="0"/>
                        <a:cs typeface="Open Sans" panose="020B0606030504020204" pitchFamily="34" charset="0"/>
                      </a:endParaRPr>
                    </a:p>
                  </a:txBody>
                  <a:tcPr/>
                </a:tc>
                <a:tc>
                  <a:txBody>
                    <a:bodyPr/>
                    <a:lstStyle/>
                    <a:p>
                      <a:pPr marL="0" algn="l" defTabSz="1371600" rtl="0" eaLnBrk="1" latinLnBrk="0" hangingPunct="1"/>
                      <a:r>
                        <a:rPr kumimoji="0" lang="en-GB" sz="2800" b="0" u="none" strike="noStrike" kern="1200" cap="none" spc="0" normalizeH="0" baseline="0" dirty="0">
                          <a:ln>
                            <a:noFill/>
                          </a:ln>
                          <a:solidFill>
                            <a:srgbClr val="323232"/>
                          </a:solidFill>
                          <a:effectLst/>
                          <a:uLnTx/>
                          <a:uFillTx/>
                          <a:latin typeface="Open Sans" panose="020B0606030504020204" pitchFamily="34" charset="0"/>
                          <a:ea typeface="Open Sans" panose="020B0606030504020204" pitchFamily="34" charset="0"/>
                          <a:cs typeface="Open Sans" panose="020B0606030504020204" pitchFamily="34" charset="0"/>
                        </a:rPr>
                        <a:t>Thematic analysis:</a:t>
                      </a:r>
                    </a:p>
                    <a:p>
                      <a:pPr marL="0" algn="l" defTabSz="1371600" rtl="0" eaLnBrk="1" latinLnBrk="0" hangingPunct="1"/>
                      <a:r>
                        <a:rPr kumimoji="0" lang="en-GB" sz="2800" b="0" u="none" strike="noStrike" kern="1200" cap="none" spc="0" normalizeH="0" baseline="0" dirty="0">
                          <a:ln>
                            <a:noFill/>
                          </a:ln>
                          <a:solidFill>
                            <a:srgbClr val="323232"/>
                          </a:solidFill>
                          <a:effectLst/>
                          <a:uLnTx/>
                          <a:uFillTx/>
                          <a:latin typeface="Open Sans" panose="020B0606030504020204" pitchFamily="34" charset="0"/>
                          <a:ea typeface="Open Sans" panose="020B0606030504020204" pitchFamily="34" charset="0"/>
                          <a:cs typeface="Open Sans" panose="020B0606030504020204" pitchFamily="34" charset="0"/>
                        </a:rPr>
                        <a:t>Step 1) coding the text into different themes </a:t>
                      </a:r>
                    </a:p>
                    <a:p>
                      <a:pPr marL="0" algn="l" defTabSz="1371600" rtl="0" eaLnBrk="1" latinLnBrk="0" hangingPunct="1"/>
                      <a:r>
                        <a:rPr kumimoji="0" lang="en-GB" sz="2800" b="0" u="none" strike="noStrike" kern="1200" cap="none" spc="0" normalizeH="0" baseline="0" dirty="0">
                          <a:ln>
                            <a:noFill/>
                          </a:ln>
                          <a:solidFill>
                            <a:srgbClr val="323232"/>
                          </a:solidFill>
                          <a:effectLst/>
                          <a:uLnTx/>
                          <a:uFillTx/>
                          <a:latin typeface="Open Sans" panose="020B0606030504020204" pitchFamily="34" charset="0"/>
                          <a:ea typeface="Open Sans" panose="020B0606030504020204" pitchFamily="34" charset="0"/>
                          <a:cs typeface="Open Sans" panose="020B0606030504020204" pitchFamily="34" charset="0"/>
                        </a:rPr>
                        <a:t>Step 2) </a:t>
                      </a:r>
                      <a:r>
                        <a:rPr kumimoji="0" lang="en-GB" sz="2800" b="0" u="none" strike="noStrike" kern="1200" cap="none" spc="0" normalizeH="0" baseline="0" dirty="0" err="1">
                          <a:ln>
                            <a:noFill/>
                          </a:ln>
                          <a:solidFill>
                            <a:srgbClr val="323232"/>
                          </a:solidFill>
                          <a:effectLst/>
                          <a:uLnTx/>
                          <a:uFillTx/>
                          <a:latin typeface="Open Sans" panose="020B0606030504020204" pitchFamily="34" charset="0"/>
                          <a:ea typeface="Open Sans" panose="020B0606030504020204" pitchFamily="34" charset="0"/>
                          <a:cs typeface="Open Sans" panose="020B0606030504020204" pitchFamily="34" charset="0"/>
                        </a:rPr>
                        <a:t>Summerizing</a:t>
                      </a:r>
                      <a:r>
                        <a:rPr kumimoji="0" lang="en-GB" sz="2800" b="0" u="none" strike="noStrike" kern="1200" cap="none" spc="0" normalizeH="0" baseline="0" dirty="0">
                          <a:ln>
                            <a:noFill/>
                          </a:ln>
                          <a:solidFill>
                            <a:srgbClr val="323232"/>
                          </a:solidFill>
                          <a:effectLst/>
                          <a:uLnTx/>
                          <a:uFillTx/>
                          <a:latin typeface="Open Sans" panose="020B0606030504020204" pitchFamily="34" charset="0"/>
                          <a:ea typeface="Open Sans" panose="020B0606030504020204" pitchFamily="34" charset="0"/>
                          <a:cs typeface="Open Sans" panose="020B0606030504020204" pitchFamily="34" charset="0"/>
                        </a:rPr>
                        <a:t> the key messages </a:t>
                      </a:r>
                    </a:p>
                    <a:p>
                      <a:pPr marL="0" algn="l" defTabSz="1371600" rtl="0" eaLnBrk="1" latinLnBrk="0" hangingPunct="1"/>
                      <a:r>
                        <a:rPr kumimoji="0" lang="en-GB" sz="2800" b="0" u="none" strike="noStrike" kern="1200" cap="none" spc="0" normalizeH="0" baseline="0" dirty="0">
                          <a:ln>
                            <a:noFill/>
                          </a:ln>
                          <a:solidFill>
                            <a:srgbClr val="323232"/>
                          </a:solidFill>
                          <a:effectLst/>
                          <a:uLnTx/>
                          <a:uFillTx/>
                          <a:latin typeface="Open Sans" panose="020B0606030504020204" pitchFamily="34" charset="0"/>
                          <a:ea typeface="Open Sans" panose="020B0606030504020204" pitchFamily="34" charset="0"/>
                          <a:cs typeface="Open Sans" panose="020B0606030504020204" pitchFamily="34" charset="0"/>
                        </a:rPr>
                        <a:t>Step 3) Identifying patterns </a:t>
                      </a:r>
                    </a:p>
                    <a:p>
                      <a:pPr marL="0" algn="l" defTabSz="1371600" rtl="0" eaLnBrk="1" latinLnBrk="0" hangingPunct="1"/>
                      <a:r>
                        <a:rPr kumimoji="0" lang="en-GB" sz="2800" b="0" u="none" strike="noStrike" kern="1200" cap="none" spc="0" normalizeH="0" baseline="0" dirty="0">
                          <a:ln>
                            <a:noFill/>
                          </a:ln>
                          <a:solidFill>
                            <a:srgbClr val="323232"/>
                          </a:solidFill>
                          <a:effectLst/>
                          <a:uLnTx/>
                          <a:uFillTx/>
                          <a:latin typeface="Open Sans" panose="020B0606030504020204" pitchFamily="34" charset="0"/>
                          <a:ea typeface="Open Sans" panose="020B0606030504020204" pitchFamily="34" charset="0"/>
                          <a:cs typeface="Open Sans" panose="020B0606030504020204" pitchFamily="34" charset="0"/>
                        </a:rPr>
                        <a:t>Step 3) Report findings </a:t>
                      </a:r>
                      <a:endParaRPr kumimoji="0" lang="en-GB" sz="2800" b="0" i="0" u="none" strike="noStrike" kern="1200" cap="none" spc="0" normalizeH="0" baseline="0" dirty="0">
                        <a:ln>
                          <a:noFill/>
                        </a:ln>
                        <a:solidFill>
                          <a:srgbClr val="323232"/>
                        </a:solidFill>
                        <a:effectLst/>
                        <a:uLnTx/>
                        <a:uFillTx/>
                        <a:latin typeface="Open Sans" panose="020B0606030504020204" pitchFamily="34" charset="0"/>
                        <a:ea typeface="Open Sans" panose="020B0606030504020204" pitchFamily="34" charset="0"/>
                        <a:cs typeface="Open Sans" panose="020B0606030504020204" pitchFamily="34" charset="0"/>
                      </a:endParaRPr>
                    </a:p>
                  </a:txBody>
                  <a:tcPr/>
                </a:tc>
                <a:tc>
                  <a:txBody>
                    <a:bodyPr/>
                    <a:lstStyle/>
                    <a:p>
                      <a:pPr marL="0" algn="l" defTabSz="1371600" rtl="0" eaLnBrk="1" latinLnBrk="0" hangingPunct="1"/>
                      <a:r>
                        <a:rPr kumimoji="0" lang="en-GB" sz="2800" b="0" u="none" strike="noStrike" kern="1200" cap="none" spc="0" normalizeH="0" baseline="0" dirty="0">
                          <a:ln>
                            <a:noFill/>
                          </a:ln>
                          <a:solidFill>
                            <a:srgbClr val="323232"/>
                          </a:solidFill>
                          <a:effectLst/>
                          <a:uLnTx/>
                          <a:uFillTx/>
                          <a:latin typeface="Open Sans" panose="020B0606030504020204" pitchFamily="34" charset="0"/>
                          <a:ea typeface="Open Sans" panose="020B0606030504020204" pitchFamily="34" charset="0"/>
                          <a:cs typeface="Open Sans" panose="020B0606030504020204" pitchFamily="34" charset="0"/>
                        </a:rPr>
                        <a:t>Data visualisation; graphs; bare charts, infographic and narrative analysis </a:t>
                      </a:r>
                      <a:endParaRPr kumimoji="0" lang="en-GB" sz="2800" b="0" i="0" u="none" strike="noStrike" kern="1200" cap="none" spc="0" normalizeH="0" baseline="0" dirty="0">
                        <a:ln>
                          <a:noFill/>
                        </a:ln>
                        <a:solidFill>
                          <a:srgbClr val="323232"/>
                        </a:solidFill>
                        <a:effectLst/>
                        <a:uLnTx/>
                        <a:uFillTx/>
                        <a:latin typeface="Open Sans" panose="020B0606030504020204" pitchFamily="34" charset="0"/>
                        <a:ea typeface="Open Sans" panose="020B0606030504020204" pitchFamily="34" charset="0"/>
                        <a:cs typeface="Open Sans" panose="020B0606030504020204" pitchFamily="34" charset="0"/>
                      </a:endParaRPr>
                    </a:p>
                  </a:txBody>
                  <a:tcPr/>
                </a:tc>
                <a:extLst>
                  <a:ext uri="{0D108BD9-81ED-4DB2-BD59-A6C34878D82A}">
                    <a16:rowId xmlns:a16="http://schemas.microsoft.com/office/drawing/2014/main" val="799108256"/>
                  </a:ext>
                </a:extLst>
              </a:tr>
            </a:tbl>
          </a:graphicData>
        </a:graphic>
      </p:graphicFrame>
      <p:pic>
        <p:nvPicPr>
          <p:cNvPr id="6" name="Picture 5">
            <a:extLst>
              <a:ext uri="{FF2B5EF4-FFF2-40B4-BE49-F238E27FC236}">
                <a16:creationId xmlns:a16="http://schemas.microsoft.com/office/drawing/2014/main" id="{D648D641-AA44-466D-913F-7ECA1C8FB701}"/>
              </a:ext>
            </a:extLst>
          </p:cNvPr>
          <p:cNvPicPr>
            <a:picLocks noChangeAspect="1"/>
          </p:cNvPicPr>
          <p:nvPr/>
        </p:nvPicPr>
        <p:blipFill>
          <a:blip r:embed="rId2"/>
          <a:stretch>
            <a:fillRect/>
          </a:stretch>
        </p:blipFill>
        <p:spPr>
          <a:xfrm>
            <a:off x="8386354" y="2765403"/>
            <a:ext cx="822960" cy="693220"/>
          </a:xfrm>
          <a:prstGeom prst="rect">
            <a:avLst/>
          </a:prstGeom>
        </p:spPr>
      </p:pic>
      <p:pic>
        <p:nvPicPr>
          <p:cNvPr id="8" name="Picture 7">
            <a:extLst>
              <a:ext uri="{FF2B5EF4-FFF2-40B4-BE49-F238E27FC236}">
                <a16:creationId xmlns:a16="http://schemas.microsoft.com/office/drawing/2014/main" id="{9DCB216B-43B7-4C4D-AF79-5E46A2F0A2BF}"/>
              </a:ext>
            </a:extLst>
          </p:cNvPr>
          <p:cNvPicPr>
            <a:picLocks noChangeAspect="1"/>
          </p:cNvPicPr>
          <p:nvPr/>
        </p:nvPicPr>
        <p:blipFill>
          <a:blip r:embed="rId3"/>
          <a:stretch>
            <a:fillRect/>
          </a:stretch>
        </p:blipFill>
        <p:spPr>
          <a:xfrm>
            <a:off x="14153605" y="2765403"/>
            <a:ext cx="822960" cy="693221"/>
          </a:xfrm>
          <a:prstGeom prst="rect">
            <a:avLst/>
          </a:prstGeom>
        </p:spPr>
      </p:pic>
    </p:spTree>
    <p:extLst>
      <p:ext uri="{BB962C8B-B14F-4D97-AF65-F5344CB8AC3E}">
        <p14:creationId xmlns:p14="http://schemas.microsoft.com/office/powerpoint/2010/main" val="72590432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642483" y="1468003"/>
            <a:ext cx="15487650" cy="1071193"/>
          </a:xfrm>
        </p:spPr>
        <p:txBody>
          <a:bodyPr>
            <a:normAutofit fontScale="90000"/>
          </a:bodyPr>
          <a:lstStyle/>
          <a:p>
            <a:r>
              <a:rPr lang="da-DK" sz="3200" b="1" dirty="0"/>
              <a:t>Data </a:t>
            </a:r>
            <a:r>
              <a:rPr lang="da-DK" sz="3200" b="1" dirty="0" err="1"/>
              <a:t>collection</a:t>
            </a:r>
            <a:r>
              <a:rPr lang="da-DK" sz="3200" b="1" dirty="0"/>
              <a:t> and </a:t>
            </a:r>
            <a:r>
              <a:rPr lang="da-DK" sz="3200" b="1" dirty="0" err="1"/>
              <a:t>analysis</a:t>
            </a:r>
            <a:r>
              <a:rPr lang="da-DK" sz="3200" b="1" dirty="0"/>
              <a:t>: </a:t>
            </a:r>
            <a:r>
              <a:rPr lang="da-DK" sz="3200" dirty="0"/>
              <a:t>Practice</a:t>
            </a:r>
            <a:r>
              <a:rPr lang="da-DK" sz="3200" b="1" dirty="0"/>
              <a:t> </a:t>
            </a:r>
            <a:br>
              <a:rPr lang="da-DK" sz="3200" b="1" dirty="0"/>
            </a:br>
            <a:br>
              <a:rPr lang="da-DK" sz="3200" b="1" dirty="0"/>
            </a:br>
            <a:r>
              <a:rPr lang="en-GB" sz="3200" b="1" dirty="0"/>
              <a:t>Purpose: </a:t>
            </a:r>
            <a:r>
              <a:rPr lang="en-GB" sz="3200" dirty="0"/>
              <a:t>to learn and test qualitative and quantitative methods of data analysis </a:t>
            </a:r>
            <a:br>
              <a:rPr lang="en-GB" sz="3200" dirty="0"/>
            </a:br>
            <a:br>
              <a:rPr lang="en-GB" sz="2200" dirty="0"/>
            </a:br>
            <a:endParaRPr lang="en-GB" sz="3100" b="1" dirty="0"/>
          </a:p>
        </p:txBody>
      </p:sp>
      <p:graphicFrame>
        <p:nvGraphicFramePr>
          <p:cNvPr id="4" name="Table 4">
            <a:extLst>
              <a:ext uri="{FF2B5EF4-FFF2-40B4-BE49-F238E27FC236}">
                <a16:creationId xmlns:a16="http://schemas.microsoft.com/office/drawing/2014/main" id="{89DAAA00-0B3C-4F31-84A7-031C0990ED1C}"/>
              </a:ext>
            </a:extLst>
          </p:cNvPr>
          <p:cNvGraphicFramePr>
            <a:graphicFrameLocks noGrp="1"/>
          </p:cNvGraphicFramePr>
          <p:nvPr>
            <p:extLst>
              <p:ext uri="{D42A27DB-BD31-4B8C-83A1-F6EECF244321}">
                <p14:modId xmlns:p14="http://schemas.microsoft.com/office/powerpoint/2010/main" val="3275290406"/>
              </p:ext>
            </p:extLst>
          </p:nvPr>
        </p:nvGraphicFramePr>
        <p:xfrm>
          <a:off x="2009961" y="3432575"/>
          <a:ext cx="14268077" cy="5052180"/>
        </p:xfrm>
        <a:graphic>
          <a:graphicData uri="http://schemas.openxmlformats.org/drawingml/2006/table">
            <a:tbl>
              <a:tblPr firstRow="1" bandRow="1">
                <a:tableStyleId>{5C22544A-7EE6-4342-B048-85BDC9FD1C3A}</a:tableStyleId>
              </a:tblPr>
              <a:tblGrid>
                <a:gridCol w="7619083">
                  <a:extLst>
                    <a:ext uri="{9D8B030D-6E8A-4147-A177-3AD203B41FA5}">
                      <a16:colId xmlns:a16="http://schemas.microsoft.com/office/drawing/2014/main" val="1837657215"/>
                    </a:ext>
                  </a:extLst>
                </a:gridCol>
                <a:gridCol w="6648994">
                  <a:extLst>
                    <a:ext uri="{9D8B030D-6E8A-4147-A177-3AD203B41FA5}">
                      <a16:colId xmlns:a16="http://schemas.microsoft.com/office/drawing/2014/main" val="3174949457"/>
                    </a:ext>
                  </a:extLst>
                </a:gridCol>
              </a:tblGrid>
              <a:tr h="614050">
                <a:tc>
                  <a:txBody>
                    <a:bodyPr/>
                    <a:lstStyle/>
                    <a:p>
                      <a:pPr algn="l"/>
                      <a:r>
                        <a:rPr lang="da-DK" sz="3600" b="1" dirty="0">
                          <a:solidFill>
                            <a:schemeClr val="bg2"/>
                          </a:solidFill>
                        </a:rPr>
                        <a:t>Activity </a:t>
                      </a:r>
                      <a:r>
                        <a:rPr lang="da-DK" sz="3600" b="1" dirty="0" err="1">
                          <a:solidFill>
                            <a:schemeClr val="bg2"/>
                          </a:solidFill>
                        </a:rPr>
                        <a:t>instructions</a:t>
                      </a:r>
                      <a:endParaRPr lang="en-GB" sz="3600" dirty="0">
                        <a:solidFill>
                          <a:schemeClr val="bg2"/>
                        </a:solidFill>
                      </a:endParaRPr>
                    </a:p>
                  </a:txBody>
                  <a:tcPr/>
                </a:tc>
                <a:tc>
                  <a:txBody>
                    <a:bodyPr/>
                    <a:lstStyle/>
                    <a:p>
                      <a:pPr marL="0" marR="0" lvl="0" indent="0" algn="ctr" defTabSz="1371600" rtl="0" eaLnBrk="1" fontAlgn="auto" latinLnBrk="0" hangingPunct="1">
                        <a:lnSpc>
                          <a:spcPct val="100000"/>
                        </a:lnSpc>
                        <a:spcBef>
                          <a:spcPts val="0"/>
                        </a:spcBef>
                        <a:spcAft>
                          <a:spcPts val="0"/>
                        </a:spcAft>
                        <a:buClrTx/>
                        <a:buSzTx/>
                        <a:buFontTx/>
                        <a:buNone/>
                        <a:tabLst/>
                        <a:defRPr/>
                      </a:pPr>
                      <a:r>
                        <a:rPr lang="en-GB" sz="3600">
                          <a:solidFill>
                            <a:schemeClr val="bg2"/>
                          </a:solidFill>
                        </a:rPr>
                        <a:t>Link /References</a:t>
                      </a:r>
                    </a:p>
                  </a:txBody>
                  <a:tcPr/>
                </a:tc>
                <a:extLst>
                  <a:ext uri="{0D108BD9-81ED-4DB2-BD59-A6C34878D82A}">
                    <a16:rowId xmlns:a16="http://schemas.microsoft.com/office/drawing/2014/main" val="762204781"/>
                  </a:ext>
                </a:extLst>
              </a:tr>
              <a:tr h="614050">
                <a:tc>
                  <a:txBody>
                    <a:bodyPr/>
                    <a:lstStyle/>
                    <a:p>
                      <a:r>
                        <a:rPr lang="en-GB" sz="3600" dirty="0"/>
                        <a:t>1) Open a KOBO account </a:t>
                      </a:r>
                    </a:p>
                  </a:txBody>
                  <a:tcPr/>
                </a:tc>
                <a:tc>
                  <a:txBody>
                    <a:bodyPr/>
                    <a:lstStyle/>
                    <a:p>
                      <a:r>
                        <a:rPr lang="en-GB" sz="3600">
                          <a:solidFill>
                            <a:srgbClr val="FF0000"/>
                          </a:solidFill>
                          <a:hlinkClick r:id="rId3">
                            <a:extLst>
                              <a:ext uri="{A12FA001-AC4F-418D-AE19-62706E023703}">
                                <ahyp:hlinkClr xmlns:ahyp="http://schemas.microsoft.com/office/drawing/2018/hyperlinkcolor" val="tx"/>
                              </a:ext>
                            </a:extLst>
                          </a:hlinkClick>
                        </a:rPr>
                        <a:t>Register KOBO IFRC </a:t>
                      </a:r>
                      <a:endParaRPr lang="en-GB" sz="3600">
                        <a:solidFill>
                          <a:srgbClr val="FF0000"/>
                        </a:solidFill>
                      </a:endParaRPr>
                    </a:p>
                  </a:txBody>
                  <a:tcPr/>
                </a:tc>
                <a:extLst>
                  <a:ext uri="{0D108BD9-81ED-4DB2-BD59-A6C34878D82A}">
                    <a16:rowId xmlns:a16="http://schemas.microsoft.com/office/drawing/2014/main" val="316132769"/>
                  </a:ext>
                </a:extLst>
              </a:tr>
              <a:tr h="3772020">
                <a:tc>
                  <a:txBody>
                    <a:bodyPr/>
                    <a:lstStyle/>
                    <a:p>
                      <a:r>
                        <a:rPr lang="en-GB" sz="3600" b="0" dirty="0"/>
                        <a:t>2) With your group build a KOBO form to collect baseline data for your </a:t>
                      </a:r>
                      <a:r>
                        <a:rPr lang="en-GB" sz="3600" b="0" dirty="0" err="1"/>
                        <a:t>LogFrame</a:t>
                      </a:r>
                      <a:r>
                        <a:rPr lang="en-GB" sz="3600" b="0" dirty="0"/>
                        <a:t> with both qualitative and quantitative questions</a:t>
                      </a:r>
                    </a:p>
                    <a:p>
                      <a:r>
                        <a:rPr lang="en-GB" sz="3600" b="0" dirty="0"/>
                        <a:t>Send links to facilitator: </a:t>
                      </a:r>
                    </a:p>
                    <a:p>
                      <a:r>
                        <a:rPr lang="en-GB" sz="3600" b="0" dirty="0">
                          <a:highlight>
                            <a:srgbClr val="FFFF00"/>
                          </a:highlight>
                        </a:rPr>
                        <a:t>INSERT EMAIL/WHATSAPP NO</a:t>
                      </a:r>
                      <a:r>
                        <a:rPr lang="en-GB" sz="3600" b="0" dirty="0"/>
                        <a:t>.</a:t>
                      </a:r>
                    </a:p>
                  </a:txBody>
                  <a:tcPr/>
                </a:tc>
                <a:tc>
                  <a:txBody>
                    <a:bodyPr/>
                    <a:lstStyle/>
                    <a:p>
                      <a:pPr marL="0" indent="0">
                        <a:buFont typeface="Arial" panose="020B0604020202020204" pitchFamily="34" charset="0"/>
                        <a:buNone/>
                      </a:pPr>
                      <a:r>
                        <a:rPr lang="en-GB" sz="3600" dirty="0"/>
                        <a:t>Toolbox </a:t>
                      </a:r>
                    </a:p>
                    <a:p>
                      <a:pPr marL="571500" indent="-571500">
                        <a:buFont typeface="Arial" panose="020B0604020202020204" pitchFamily="34" charset="0"/>
                        <a:buChar char="•"/>
                      </a:pPr>
                      <a:r>
                        <a:rPr lang="en-GB" sz="3600" dirty="0"/>
                        <a:t>Community and stakeholder survey tool, p.20-23</a:t>
                      </a:r>
                    </a:p>
                    <a:p>
                      <a:pPr marL="571500" indent="-571500">
                        <a:buFont typeface="Arial" panose="020B0604020202020204" pitchFamily="34" charset="0"/>
                        <a:buChar char="•"/>
                      </a:pPr>
                      <a:r>
                        <a:rPr lang="en-GB" sz="3600" dirty="0"/>
                        <a:t>KAP survey, p.25-27 </a:t>
                      </a:r>
                    </a:p>
                  </a:txBody>
                  <a:tcPr/>
                </a:tc>
                <a:extLst>
                  <a:ext uri="{0D108BD9-81ED-4DB2-BD59-A6C34878D82A}">
                    <a16:rowId xmlns:a16="http://schemas.microsoft.com/office/drawing/2014/main" val="143166285"/>
                  </a:ext>
                </a:extLst>
              </a:tr>
            </a:tbl>
          </a:graphicData>
        </a:graphic>
      </p:graphicFrame>
    </p:spTree>
    <p:extLst>
      <p:ext uri="{BB962C8B-B14F-4D97-AF65-F5344CB8AC3E}">
        <p14:creationId xmlns:p14="http://schemas.microsoft.com/office/powerpoint/2010/main" val="9764908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979716" y="1011226"/>
            <a:ext cx="15487650" cy="1071193"/>
          </a:xfrm>
        </p:spPr>
        <p:txBody>
          <a:bodyPr>
            <a:normAutofit/>
          </a:bodyPr>
          <a:lstStyle/>
          <a:p>
            <a:r>
              <a:rPr lang="da-DK" sz="6000" b="1" dirty="0"/>
              <a:t>Activity </a:t>
            </a:r>
            <a:r>
              <a:rPr lang="da-DK" sz="6000" b="1" dirty="0" err="1"/>
              <a:t>instructions</a:t>
            </a:r>
            <a:endParaRPr lang="en-GB" sz="6000" b="1" dirty="0"/>
          </a:p>
        </p:txBody>
      </p:sp>
      <p:graphicFrame>
        <p:nvGraphicFramePr>
          <p:cNvPr id="4" name="Table 4">
            <a:extLst>
              <a:ext uri="{FF2B5EF4-FFF2-40B4-BE49-F238E27FC236}">
                <a16:creationId xmlns:a16="http://schemas.microsoft.com/office/drawing/2014/main" id="{89DAAA00-0B3C-4F31-84A7-031C0990ED1C}"/>
              </a:ext>
            </a:extLst>
          </p:cNvPr>
          <p:cNvGraphicFramePr>
            <a:graphicFrameLocks noGrp="1"/>
          </p:cNvGraphicFramePr>
          <p:nvPr>
            <p:extLst>
              <p:ext uri="{D42A27DB-BD31-4B8C-83A1-F6EECF244321}">
                <p14:modId xmlns:p14="http://schemas.microsoft.com/office/powerpoint/2010/main" val="20065864"/>
              </p:ext>
            </p:extLst>
          </p:nvPr>
        </p:nvGraphicFramePr>
        <p:xfrm>
          <a:off x="1436916" y="2344567"/>
          <a:ext cx="15335793" cy="5231889"/>
        </p:xfrm>
        <a:graphic>
          <a:graphicData uri="http://schemas.openxmlformats.org/drawingml/2006/table">
            <a:tbl>
              <a:tblPr firstRow="1" bandRow="1">
                <a:tableStyleId>{5C22544A-7EE6-4342-B048-85BDC9FD1C3A}</a:tableStyleId>
              </a:tblPr>
              <a:tblGrid>
                <a:gridCol w="10083281">
                  <a:extLst>
                    <a:ext uri="{9D8B030D-6E8A-4147-A177-3AD203B41FA5}">
                      <a16:colId xmlns:a16="http://schemas.microsoft.com/office/drawing/2014/main" val="1837657215"/>
                    </a:ext>
                  </a:extLst>
                </a:gridCol>
                <a:gridCol w="5252512">
                  <a:extLst>
                    <a:ext uri="{9D8B030D-6E8A-4147-A177-3AD203B41FA5}">
                      <a16:colId xmlns:a16="http://schemas.microsoft.com/office/drawing/2014/main" val="3174949457"/>
                    </a:ext>
                  </a:extLst>
                </a:gridCol>
              </a:tblGrid>
              <a:tr h="642513">
                <a:tc>
                  <a:txBody>
                    <a:bodyPr/>
                    <a:lstStyle/>
                    <a:p>
                      <a:pPr algn="l"/>
                      <a:r>
                        <a:rPr lang="en-GB" sz="3600" b="1" dirty="0">
                          <a:solidFill>
                            <a:schemeClr val="bg2"/>
                          </a:solidFill>
                        </a:rPr>
                        <a:t>Instructions</a:t>
                      </a:r>
                    </a:p>
                  </a:txBody>
                  <a:tcPr/>
                </a:tc>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GB" sz="3600" dirty="0">
                          <a:solidFill>
                            <a:schemeClr val="bg2"/>
                          </a:solidFill>
                        </a:rPr>
                        <a:t>Link /References</a:t>
                      </a:r>
                    </a:p>
                  </a:txBody>
                  <a:tcPr/>
                </a:tc>
                <a:extLst>
                  <a:ext uri="{0D108BD9-81ED-4DB2-BD59-A6C34878D82A}">
                    <a16:rowId xmlns:a16="http://schemas.microsoft.com/office/drawing/2014/main" val="762204781"/>
                  </a:ext>
                </a:extLst>
              </a:tr>
              <a:tr h="1193238">
                <a:tc>
                  <a:txBody>
                    <a:bodyPr/>
                    <a:lstStyle/>
                    <a:p>
                      <a:r>
                        <a:rPr lang="en-GB" sz="3600" b="0" dirty="0"/>
                        <a:t>Analyse the data and prepare a 5minute presentation on the baseline data</a:t>
                      </a:r>
                    </a:p>
                  </a:txBody>
                  <a:tcPr/>
                </a:tc>
                <a:tc>
                  <a:txBody>
                    <a:bodyPr/>
                    <a:lstStyle/>
                    <a:p>
                      <a:endParaRPr lang="en-GB" sz="3600" dirty="0"/>
                    </a:p>
                  </a:txBody>
                  <a:tcPr/>
                </a:tc>
                <a:extLst>
                  <a:ext uri="{0D108BD9-81ED-4DB2-BD59-A6C34878D82A}">
                    <a16:rowId xmlns:a16="http://schemas.microsoft.com/office/drawing/2014/main" val="3853259643"/>
                  </a:ext>
                </a:extLst>
              </a:tr>
              <a:tr h="3396138">
                <a:tc>
                  <a:txBody>
                    <a:bodyPr/>
                    <a:lstStyle/>
                    <a:p>
                      <a:r>
                        <a:rPr lang="en-GB" sz="3600" b="0" dirty="0"/>
                        <a:t>Step 1) Select the target group </a:t>
                      </a:r>
                      <a:r>
                        <a:rPr lang="en-GB" sz="3600" b="0" dirty="0" err="1"/>
                        <a:t>f.ex</a:t>
                      </a:r>
                      <a:r>
                        <a:rPr lang="en-GB" sz="3600" b="0" dirty="0"/>
                        <a:t> donors, project team, researchers, community –project end-users </a:t>
                      </a:r>
                    </a:p>
                    <a:p>
                      <a:r>
                        <a:rPr lang="en-GB" sz="3600" b="0" dirty="0"/>
                        <a:t>Step 2) Select the format of your presentation ( flipcharts, narrative,  graphs etc) </a:t>
                      </a:r>
                    </a:p>
                    <a:p>
                      <a:r>
                        <a:rPr lang="en-GB" sz="3600" b="0" dirty="0"/>
                        <a:t>Step 3) Analyse the qualitative and quantitative data </a:t>
                      </a:r>
                    </a:p>
                    <a:p>
                      <a:r>
                        <a:rPr lang="en-GB" sz="3600" b="0" dirty="0"/>
                        <a:t>Step 4) Present your baseline briefing to the plenary </a:t>
                      </a:r>
                    </a:p>
                  </a:txBody>
                  <a:tcPr/>
                </a:tc>
                <a:tc>
                  <a:txBody>
                    <a:bodyPr/>
                    <a:lstStyle/>
                    <a:p>
                      <a:pPr marL="571500" indent="-571500">
                        <a:buFont typeface="Arial" panose="020B0604020202020204" pitchFamily="34" charset="0"/>
                        <a:buChar char="•"/>
                      </a:pPr>
                      <a:r>
                        <a:rPr lang="en-GB" sz="3600" dirty="0"/>
                        <a:t>Guidance note, Planning for data analysis p.24-28</a:t>
                      </a:r>
                    </a:p>
                    <a:p>
                      <a:endParaRPr lang="en-GB" sz="3600" dirty="0"/>
                    </a:p>
                  </a:txBody>
                  <a:tcPr/>
                </a:tc>
                <a:extLst>
                  <a:ext uri="{0D108BD9-81ED-4DB2-BD59-A6C34878D82A}">
                    <a16:rowId xmlns:a16="http://schemas.microsoft.com/office/drawing/2014/main" val="2663585101"/>
                  </a:ext>
                </a:extLst>
              </a:tr>
            </a:tbl>
          </a:graphicData>
        </a:graphic>
      </p:graphicFrame>
    </p:spTree>
    <p:extLst>
      <p:ext uri="{BB962C8B-B14F-4D97-AF65-F5344CB8AC3E}">
        <p14:creationId xmlns:p14="http://schemas.microsoft.com/office/powerpoint/2010/main" val="152964614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312329-3F31-446C-8826-499C166838B5}"/>
              </a:ext>
            </a:extLst>
          </p:cNvPr>
          <p:cNvSpPr>
            <a:spLocks noGrp="1"/>
          </p:cNvSpPr>
          <p:nvPr>
            <p:ph type="title"/>
          </p:nvPr>
        </p:nvSpPr>
        <p:spPr>
          <a:xfrm>
            <a:off x="9636370" y="6808763"/>
            <a:ext cx="7505844" cy="1486810"/>
          </a:xfrm>
        </p:spPr>
        <p:txBody>
          <a:bodyPr/>
          <a:lstStyle/>
          <a:p>
            <a:r>
              <a:rPr lang="da-DK"/>
              <a:t>Evaluation of PS interventions</a:t>
            </a:r>
            <a:endParaRPr lang="en-GB"/>
          </a:p>
        </p:txBody>
      </p:sp>
    </p:spTree>
    <p:extLst>
      <p:ext uri="{BB962C8B-B14F-4D97-AF65-F5344CB8AC3E}">
        <p14:creationId xmlns:p14="http://schemas.microsoft.com/office/powerpoint/2010/main" val="31416796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1400175" y="1584325"/>
            <a:ext cx="15487650" cy="1071193"/>
          </a:xfrm>
        </p:spPr>
        <p:txBody>
          <a:bodyPr>
            <a:normAutofit/>
          </a:bodyPr>
          <a:lstStyle/>
          <a:p>
            <a:r>
              <a:rPr lang="da-DK" sz="6000" b="1"/>
              <a:t>Evaluations</a:t>
            </a:r>
            <a:endParaRPr lang="en-GB" sz="6000" b="1"/>
          </a:p>
        </p:txBody>
      </p:sp>
      <p:sp>
        <p:nvSpPr>
          <p:cNvPr id="3" name="Content Placeholder 2">
            <a:extLst>
              <a:ext uri="{FF2B5EF4-FFF2-40B4-BE49-F238E27FC236}">
                <a16:creationId xmlns:a16="http://schemas.microsoft.com/office/drawing/2014/main" id="{24B7ABCF-8206-47A8-837A-051FE1BA4BAD}"/>
              </a:ext>
            </a:extLst>
          </p:cNvPr>
          <p:cNvSpPr>
            <a:spLocks noGrp="1"/>
          </p:cNvSpPr>
          <p:nvPr>
            <p:ph idx="1"/>
          </p:nvPr>
        </p:nvSpPr>
        <p:spPr>
          <a:xfrm>
            <a:off x="1400175" y="2753478"/>
            <a:ext cx="15487650" cy="6457785"/>
          </a:xfrm>
        </p:spPr>
        <p:txBody>
          <a:bodyPr>
            <a:normAutofit/>
          </a:bodyPr>
          <a:lstStyle/>
          <a:p>
            <a:pPr>
              <a:lnSpc>
                <a:spcPct val="120000"/>
              </a:lnSpc>
            </a:pPr>
            <a:r>
              <a:rPr lang="en-GB" sz="3200"/>
              <a:t>An evaluation is an </a:t>
            </a:r>
            <a:r>
              <a:rPr lang="en-GB" sz="3200" u="sng"/>
              <a:t>objective measurement </a:t>
            </a:r>
            <a:r>
              <a:rPr lang="en-GB" sz="3200"/>
              <a:t>that aims to find out if the implemented activities or programme has succeeded in doing what it aimed to do, as well as what worked well and what did not work well. </a:t>
            </a:r>
          </a:p>
          <a:p>
            <a:pPr>
              <a:lnSpc>
                <a:spcPct val="120000"/>
              </a:lnSpc>
            </a:pPr>
            <a:r>
              <a:rPr lang="en-GB" sz="3200"/>
              <a:t>It therefore looks at both </a:t>
            </a:r>
            <a:r>
              <a:rPr lang="en-GB" sz="3200" u="sng"/>
              <a:t>outcome and outputs of a response</a:t>
            </a:r>
            <a:r>
              <a:rPr lang="en-GB" sz="3200"/>
              <a:t>.</a:t>
            </a:r>
          </a:p>
          <a:p>
            <a:pPr>
              <a:lnSpc>
                <a:spcPct val="120000"/>
              </a:lnSpc>
            </a:pPr>
            <a:r>
              <a:rPr lang="en-GB" sz="3200"/>
              <a:t>Evaluations measure to what extent the goals or overall objectives of an intervention have been met, asking the question: </a:t>
            </a:r>
          </a:p>
          <a:p>
            <a:pPr marL="0" indent="0" algn="ctr">
              <a:lnSpc>
                <a:spcPct val="120000"/>
              </a:lnSpc>
              <a:buNone/>
            </a:pPr>
            <a:r>
              <a:rPr lang="en-GB" sz="4800" b="1"/>
              <a:t>“What changes did the project bring about?”</a:t>
            </a:r>
          </a:p>
          <a:p>
            <a:pPr>
              <a:lnSpc>
                <a:spcPct val="120000"/>
              </a:lnSpc>
            </a:pPr>
            <a:endParaRPr lang="en-GB" sz="3200"/>
          </a:p>
        </p:txBody>
      </p:sp>
    </p:spTree>
    <p:extLst>
      <p:ext uri="{BB962C8B-B14F-4D97-AF65-F5344CB8AC3E}">
        <p14:creationId xmlns:p14="http://schemas.microsoft.com/office/powerpoint/2010/main" val="123390694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BE0A-D59B-4DC7-9980-9B4CB52C2590}"/>
              </a:ext>
            </a:extLst>
          </p:cNvPr>
          <p:cNvSpPr>
            <a:spLocks noGrp="1"/>
          </p:cNvSpPr>
          <p:nvPr>
            <p:ph type="title"/>
          </p:nvPr>
        </p:nvSpPr>
        <p:spPr>
          <a:xfrm>
            <a:off x="6088021" y="201944"/>
            <a:ext cx="6111957" cy="655546"/>
          </a:xfrm>
        </p:spPr>
        <p:txBody>
          <a:bodyPr>
            <a:normAutofit/>
          </a:bodyPr>
          <a:lstStyle/>
          <a:p>
            <a:pPr algn="ctr"/>
            <a:r>
              <a:rPr lang="da-DK" sz="3600" b="1"/>
              <a:t>Evaluation </a:t>
            </a:r>
            <a:r>
              <a:rPr lang="da-DK" sz="3600" b="1" err="1"/>
              <a:t>questions</a:t>
            </a:r>
            <a:r>
              <a:rPr lang="da-DK" sz="3600" b="1"/>
              <a:t>:</a:t>
            </a:r>
            <a:endParaRPr lang="en-GB" sz="3600" b="1"/>
          </a:p>
        </p:txBody>
      </p:sp>
      <p:sp>
        <p:nvSpPr>
          <p:cNvPr id="4" name="Content Placeholder 2">
            <a:extLst>
              <a:ext uri="{FF2B5EF4-FFF2-40B4-BE49-F238E27FC236}">
                <a16:creationId xmlns:a16="http://schemas.microsoft.com/office/drawing/2014/main" id="{54A3962A-A003-4E78-BA78-E1764509F389}"/>
              </a:ext>
            </a:extLst>
          </p:cNvPr>
          <p:cNvSpPr txBox="1">
            <a:spLocks/>
          </p:cNvSpPr>
          <p:nvPr/>
        </p:nvSpPr>
        <p:spPr bwMode="auto">
          <a:xfrm>
            <a:off x="6904554" y="1549718"/>
            <a:ext cx="4952764" cy="1071193"/>
          </a:xfrm>
          <a:prstGeom prst="rect">
            <a:avLst/>
          </a:prstGeom>
          <a:solidFill>
            <a:schemeClr val="bg2"/>
          </a:solid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har char="•"/>
              <a:defRPr sz="2000">
                <a:solidFill>
                  <a:schemeClr val="tx1"/>
                </a:solidFill>
                <a:latin typeface="+mn-lt"/>
                <a:ea typeface="+mn-ea"/>
                <a:cs typeface="+mn-cs"/>
              </a:defRPr>
            </a:lvl1pPr>
            <a:lvl2pPr marL="742950" indent="-285750" algn="l" rtl="0" eaLnBrk="1" fontAlgn="base" hangingPunct="1">
              <a:spcBef>
                <a:spcPct val="20000"/>
              </a:spcBef>
              <a:spcAft>
                <a:spcPct val="0"/>
              </a:spcAft>
              <a:buChar char="–"/>
              <a:defRPr>
                <a:solidFill>
                  <a:schemeClr val="tx1"/>
                </a:solidFill>
                <a:latin typeface="+mn-lt"/>
                <a:cs typeface="+mn-cs"/>
              </a:defRPr>
            </a:lvl2pPr>
            <a:lvl3pPr marL="1143000" indent="-228600" algn="l" rtl="0" eaLnBrk="1" fontAlgn="base" hangingPunct="1">
              <a:spcBef>
                <a:spcPct val="20000"/>
              </a:spcBef>
              <a:spcAft>
                <a:spcPct val="0"/>
              </a:spcAft>
              <a:buChar char="•"/>
              <a:defRPr sz="1600">
                <a:solidFill>
                  <a:schemeClr val="tx1"/>
                </a:solidFill>
                <a:latin typeface="+mn-lt"/>
                <a:cs typeface="+mn-cs"/>
              </a:defRPr>
            </a:lvl3pPr>
            <a:lvl4pPr marL="1600200" indent="-228600" algn="l" rtl="0" eaLnBrk="1" fontAlgn="base" hangingPunct="1">
              <a:spcBef>
                <a:spcPct val="20000"/>
              </a:spcBef>
              <a:spcAft>
                <a:spcPct val="0"/>
              </a:spcAft>
              <a:buChar char="–"/>
              <a:defRPr sz="1400">
                <a:solidFill>
                  <a:schemeClr val="tx1"/>
                </a:solidFill>
                <a:latin typeface="+mn-lt"/>
                <a:cs typeface="+mn-cs"/>
              </a:defRPr>
            </a:lvl4pPr>
            <a:lvl5pPr marL="2057400" indent="-228600" algn="l" rtl="0" eaLnBrk="1" fontAlgn="base" hangingPunct="1">
              <a:spcBef>
                <a:spcPct val="20000"/>
              </a:spcBef>
              <a:spcAft>
                <a:spcPct val="0"/>
              </a:spcAft>
              <a:buChar char="»"/>
              <a:defRPr sz="1200">
                <a:solidFill>
                  <a:schemeClr val="tx1"/>
                </a:solidFill>
                <a:latin typeface="+mn-lt"/>
                <a:cs typeface="+mn-cs"/>
              </a:defRPr>
            </a:lvl5pPr>
            <a:lvl6pPr marL="2514600" indent="-228600" algn="l" rtl="0" eaLnBrk="1" fontAlgn="base" hangingPunct="1">
              <a:spcBef>
                <a:spcPct val="20000"/>
              </a:spcBef>
              <a:spcAft>
                <a:spcPct val="0"/>
              </a:spcAft>
              <a:buChar char="»"/>
              <a:defRPr sz="2000">
                <a:solidFill>
                  <a:schemeClr val="tx1"/>
                </a:solidFill>
                <a:latin typeface="+mn-lt"/>
                <a:cs typeface="+mn-cs"/>
              </a:defRPr>
            </a:lvl6pPr>
            <a:lvl7pPr marL="2971800" indent="-228600" algn="l" rtl="0" eaLnBrk="1" fontAlgn="base" hangingPunct="1">
              <a:spcBef>
                <a:spcPct val="20000"/>
              </a:spcBef>
              <a:spcAft>
                <a:spcPct val="0"/>
              </a:spcAft>
              <a:buChar char="»"/>
              <a:defRPr sz="2000">
                <a:solidFill>
                  <a:schemeClr val="tx1"/>
                </a:solidFill>
                <a:latin typeface="+mn-lt"/>
                <a:cs typeface="+mn-cs"/>
              </a:defRPr>
            </a:lvl7pPr>
            <a:lvl8pPr marL="3429000" indent="-228600" algn="l" rtl="0" eaLnBrk="1" fontAlgn="base" hangingPunct="1">
              <a:spcBef>
                <a:spcPct val="20000"/>
              </a:spcBef>
              <a:spcAft>
                <a:spcPct val="0"/>
              </a:spcAft>
              <a:buChar char="»"/>
              <a:defRPr sz="2000">
                <a:solidFill>
                  <a:schemeClr val="tx1"/>
                </a:solidFill>
                <a:latin typeface="+mn-lt"/>
                <a:cs typeface="+mn-cs"/>
              </a:defRPr>
            </a:lvl8pPr>
            <a:lvl9pPr marL="3886200" indent="-228600" algn="l" rtl="0" eaLnBrk="1" fontAlgn="base" hangingPunct="1">
              <a:spcBef>
                <a:spcPct val="20000"/>
              </a:spcBef>
              <a:spcAft>
                <a:spcPct val="0"/>
              </a:spcAft>
              <a:buChar char="»"/>
              <a:defRPr sz="2000">
                <a:solidFill>
                  <a:schemeClr val="tx1"/>
                </a:solidFill>
                <a:latin typeface="+mn-lt"/>
                <a:cs typeface="+mn-cs"/>
              </a:defRPr>
            </a:lvl9pPr>
          </a:lstStyle>
          <a:p>
            <a:pPr marL="0" indent="0">
              <a:buNone/>
            </a:pPr>
            <a:r>
              <a:rPr lang="en-GB" sz="2800" b="1">
                <a:latin typeface="Open Sans" panose="020B0606030504020204" pitchFamily="34" charset="0"/>
                <a:ea typeface="Open Sans" panose="020B0606030504020204" pitchFamily="34" charset="0"/>
                <a:cs typeface="Open Sans" panose="020B0606030504020204" pitchFamily="34" charset="0"/>
              </a:rPr>
              <a:t>OECD evaluation criteria:</a:t>
            </a:r>
            <a:endParaRPr lang="en-GB">
              <a:latin typeface="Open Sans" panose="020B0606030504020204" pitchFamily="34" charset="0"/>
              <a:ea typeface="Open Sans" panose="020B0606030504020204" pitchFamily="34" charset="0"/>
              <a:cs typeface="Open Sans" panose="020B0606030504020204" pitchFamily="34" charset="0"/>
            </a:endParaRPr>
          </a:p>
          <a:p>
            <a:endParaRPr lang="en-GB">
              <a:latin typeface="Open Sans" panose="020B0606030504020204" pitchFamily="34" charset="0"/>
              <a:ea typeface="Open Sans" panose="020B0606030504020204" pitchFamily="34" charset="0"/>
              <a:cs typeface="Open Sans" panose="020B0606030504020204" pitchFamily="34" charset="0"/>
            </a:endParaRPr>
          </a:p>
          <a:p>
            <a:pPr marL="0" indent="0">
              <a:buNone/>
            </a:pPr>
            <a:endParaRPr lang="en-GB">
              <a:latin typeface="Open Sans" panose="020B0606030504020204" pitchFamily="34" charset="0"/>
              <a:ea typeface="Open Sans" panose="020B0606030504020204" pitchFamily="34" charset="0"/>
              <a:cs typeface="Open Sans" panose="020B0606030504020204" pitchFamily="34" charset="0"/>
            </a:endParaRPr>
          </a:p>
          <a:p>
            <a:pPr marL="0" indent="0">
              <a:buNone/>
            </a:pPr>
            <a:endParaRPr lang="da-DK" sz="2800">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a:extLst>
              <a:ext uri="{FF2B5EF4-FFF2-40B4-BE49-F238E27FC236}">
                <a16:creationId xmlns:a16="http://schemas.microsoft.com/office/drawing/2014/main" id="{EAF458CC-2E9F-4555-AEB5-FFB654C41F7F}"/>
              </a:ext>
            </a:extLst>
          </p:cNvPr>
          <p:cNvPicPr>
            <a:picLocks noChangeAspect="1"/>
          </p:cNvPicPr>
          <p:nvPr/>
        </p:nvPicPr>
        <p:blipFill rotWithShape="1">
          <a:blip r:embed="rId2"/>
          <a:srcRect l="5853" t="6282" r="7966" b="15978"/>
          <a:stretch/>
        </p:blipFill>
        <p:spPr>
          <a:xfrm>
            <a:off x="4684671" y="2620910"/>
            <a:ext cx="9157660" cy="5046767"/>
          </a:xfrm>
          <a:prstGeom prst="rect">
            <a:avLst/>
          </a:prstGeom>
        </p:spPr>
      </p:pic>
      <p:sp>
        <p:nvSpPr>
          <p:cNvPr id="3" name="Speech Bubble: Oval 2">
            <a:extLst>
              <a:ext uri="{FF2B5EF4-FFF2-40B4-BE49-F238E27FC236}">
                <a16:creationId xmlns:a16="http://schemas.microsoft.com/office/drawing/2014/main" id="{B0A0CF24-8650-4AC3-BFED-810404EC09E5}"/>
              </a:ext>
            </a:extLst>
          </p:cNvPr>
          <p:cNvSpPr/>
          <p:nvPr/>
        </p:nvSpPr>
        <p:spPr>
          <a:xfrm>
            <a:off x="0" y="577516"/>
            <a:ext cx="4331369" cy="2803359"/>
          </a:xfrm>
          <a:prstGeom prst="wedgeEllipseCallout">
            <a:avLst>
              <a:gd name="adj1" fmla="val 77523"/>
              <a:gd name="adj2" fmla="val 50962"/>
            </a:avLst>
          </a:prstGeom>
          <a:solidFill>
            <a:srgbClr val="232B36"/>
          </a:solidFill>
          <a:ln>
            <a:solidFill>
              <a:schemeClr val="accent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GB">
                <a:solidFill>
                  <a:schemeClr val="bg2"/>
                </a:solidFill>
              </a:rPr>
              <a:t>Are the programme objectives relevant for needs of beneficiaries ?</a:t>
            </a:r>
          </a:p>
          <a:p>
            <a:endParaRPr lang="en-GB">
              <a:solidFill>
                <a:schemeClr val="bg2"/>
              </a:solidFill>
            </a:endParaRPr>
          </a:p>
          <a:p>
            <a:pPr marL="285750" indent="-285750">
              <a:buFont typeface="Arial" panose="020B0604020202020204" pitchFamily="34" charset="0"/>
              <a:buChar char="•"/>
            </a:pPr>
            <a:r>
              <a:rPr lang="en-GB">
                <a:solidFill>
                  <a:schemeClr val="bg2"/>
                </a:solidFill>
              </a:rPr>
              <a:t>Are the objectives consistent with RCRC policies ?</a:t>
            </a:r>
          </a:p>
          <a:p>
            <a:pPr marL="285750" indent="-285750">
              <a:buFont typeface="Arial" panose="020B0604020202020204" pitchFamily="34" charset="0"/>
              <a:buChar char="•"/>
            </a:pPr>
            <a:endParaRPr lang="en-GB">
              <a:solidFill>
                <a:schemeClr val="bg2"/>
              </a:solidFill>
            </a:endParaRPr>
          </a:p>
        </p:txBody>
      </p:sp>
      <p:sp>
        <p:nvSpPr>
          <p:cNvPr id="6" name="Speech Bubble: Oval 5">
            <a:extLst>
              <a:ext uri="{FF2B5EF4-FFF2-40B4-BE49-F238E27FC236}">
                <a16:creationId xmlns:a16="http://schemas.microsoft.com/office/drawing/2014/main" id="{65E4DC5E-99EE-462F-AAD7-B6B4BA56C163}"/>
              </a:ext>
            </a:extLst>
          </p:cNvPr>
          <p:cNvSpPr/>
          <p:nvPr/>
        </p:nvSpPr>
        <p:spPr>
          <a:xfrm>
            <a:off x="311192" y="4143062"/>
            <a:ext cx="4090737" cy="2002464"/>
          </a:xfrm>
          <a:prstGeom prst="wedgeEllipseCallout">
            <a:avLst>
              <a:gd name="adj1" fmla="val 60343"/>
              <a:gd name="adj2" fmla="val -2046"/>
            </a:avLst>
          </a:prstGeom>
          <a:solidFill>
            <a:srgbClr val="232B3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Arial" panose="020B0604020202020204" pitchFamily="34" charset="0"/>
              <a:buChar char="•"/>
            </a:pPr>
            <a:r>
              <a:rPr lang="en-GB">
                <a:solidFill>
                  <a:schemeClr val="bg2"/>
                </a:solidFill>
              </a:rPr>
              <a:t>Were the PS response activities successfully implemented in the intended time frame and within the budget ?</a:t>
            </a:r>
          </a:p>
        </p:txBody>
      </p:sp>
      <p:sp>
        <p:nvSpPr>
          <p:cNvPr id="7" name="Speech Bubble: Oval 6">
            <a:extLst>
              <a:ext uri="{FF2B5EF4-FFF2-40B4-BE49-F238E27FC236}">
                <a16:creationId xmlns:a16="http://schemas.microsoft.com/office/drawing/2014/main" id="{FFA83D03-ED2F-44AD-9F79-A420B631ABBE}"/>
              </a:ext>
            </a:extLst>
          </p:cNvPr>
          <p:cNvSpPr/>
          <p:nvPr/>
        </p:nvSpPr>
        <p:spPr>
          <a:xfrm>
            <a:off x="1275347" y="6907713"/>
            <a:ext cx="4295274" cy="2940097"/>
          </a:xfrm>
          <a:prstGeom prst="wedgeEllipseCallout">
            <a:avLst>
              <a:gd name="adj1" fmla="val 46675"/>
              <a:gd name="adj2" fmla="val -55017"/>
            </a:avLst>
          </a:prstGeom>
          <a:solidFill>
            <a:srgbClr val="232B3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GB">
                <a:solidFill>
                  <a:schemeClr val="bg2"/>
                </a:solidFill>
              </a:rPr>
              <a:t>Has the programme had a positive impact on the lives of participants? </a:t>
            </a:r>
          </a:p>
        </p:txBody>
      </p:sp>
      <p:sp>
        <p:nvSpPr>
          <p:cNvPr id="8" name="Speech Bubble: Oval 7">
            <a:extLst>
              <a:ext uri="{FF2B5EF4-FFF2-40B4-BE49-F238E27FC236}">
                <a16:creationId xmlns:a16="http://schemas.microsoft.com/office/drawing/2014/main" id="{D8F8A1B5-3893-4C60-A94F-DD47AFEB07F6}"/>
              </a:ext>
            </a:extLst>
          </p:cNvPr>
          <p:cNvSpPr/>
          <p:nvPr/>
        </p:nvSpPr>
        <p:spPr>
          <a:xfrm>
            <a:off x="13992727" y="1223759"/>
            <a:ext cx="3934326" cy="2157115"/>
          </a:xfrm>
          <a:prstGeom prst="wedgeEllipseCallout">
            <a:avLst>
              <a:gd name="adj1" fmla="val -72333"/>
              <a:gd name="adj2" fmla="val 54128"/>
            </a:avLst>
          </a:prstGeom>
          <a:solidFill>
            <a:srgbClr val="232B3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GB">
                <a:solidFill>
                  <a:schemeClr val="bg2"/>
                </a:solidFill>
              </a:rPr>
              <a:t>Has the work has been consistent with good practice standards and approaches?</a:t>
            </a:r>
          </a:p>
        </p:txBody>
      </p:sp>
      <p:sp>
        <p:nvSpPr>
          <p:cNvPr id="9" name="Speech Bubble: Oval 8">
            <a:extLst>
              <a:ext uri="{FF2B5EF4-FFF2-40B4-BE49-F238E27FC236}">
                <a16:creationId xmlns:a16="http://schemas.microsoft.com/office/drawing/2014/main" id="{F2E7FD18-B2F6-4383-90DF-9DCB6D65451A}"/>
              </a:ext>
            </a:extLst>
          </p:cNvPr>
          <p:cNvSpPr/>
          <p:nvPr/>
        </p:nvSpPr>
        <p:spPr>
          <a:xfrm>
            <a:off x="14125073" y="3946358"/>
            <a:ext cx="3801979" cy="2526631"/>
          </a:xfrm>
          <a:prstGeom prst="wedgeEllipseCallout">
            <a:avLst>
              <a:gd name="adj1" fmla="val -67657"/>
              <a:gd name="adj2" fmla="val -5817"/>
            </a:avLst>
          </a:prstGeom>
          <a:solidFill>
            <a:srgbClr val="232B3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GB">
                <a:solidFill>
                  <a:schemeClr val="bg2"/>
                </a:solidFill>
              </a:rPr>
              <a:t> Have the set objectives been achieved?</a:t>
            </a:r>
          </a:p>
          <a:p>
            <a:pPr marL="285750" indent="-285750">
              <a:buFont typeface="Arial" panose="020B0604020202020204" pitchFamily="34" charset="0"/>
              <a:buChar char="•"/>
            </a:pPr>
            <a:r>
              <a:rPr lang="en-GB">
                <a:solidFill>
                  <a:schemeClr val="bg2"/>
                </a:solidFill>
              </a:rPr>
              <a:t>Did the outputs lead to the intended outcomes? </a:t>
            </a:r>
          </a:p>
        </p:txBody>
      </p:sp>
      <p:sp>
        <p:nvSpPr>
          <p:cNvPr id="10" name="Speech Bubble: Oval 9">
            <a:extLst>
              <a:ext uri="{FF2B5EF4-FFF2-40B4-BE49-F238E27FC236}">
                <a16:creationId xmlns:a16="http://schemas.microsoft.com/office/drawing/2014/main" id="{B547E18C-BD38-4330-B8B5-504D4D4AA578}"/>
              </a:ext>
            </a:extLst>
          </p:cNvPr>
          <p:cNvSpPr/>
          <p:nvPr/>
        </p:nvSpPr>
        <p:spPr>
          <a:xfrm>
            <a:off x="11959388" y="6907715"/>
            <a:ext cx="4812633" cy="2940095"/>
          </a:xfrm>
          <a:prstGeom prst="wedgeEllipseCallout">
            <a:avLst>
              <a:gd name="adj1" fmla="val -31320"/>
              <a:gd name="adj2" fmla="val -55555"/>
            </a:avLst>
          </a:prstGeom>
          <a:solidFill>
            <a:srgbClr val="232B3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GB">
                <a:solidFill>
                  <a:schemeClr val="bg2"/>
                </a:solidFill>
              </a:rPr>
              <a:t>Are the programme benefits likely to be maintained for an extended period after assistance for the programme ends? </a:t>
            </a:r>
          </a:p>
        </p:txBody>
      </p:sp>
    </p:spTree>
    <p:extLst>
      <p:ext uri="{BB962C8B-B14F-4D97-AF65-F5344CB8AC3E}">
        <p14:creationId xmlns:p14="http://schemas.microsoft.com/office/powerpoint/2010/main" val="1149872991"/>
      </p:ext>
    </p:extLst>
  </p:cSld>
  <p:clrMapOvr>
    <a:masterClrMapping/>
  </p:clrMapOvr>
</p:sld>
</file>

<file path=ppt/theme/theme1.xml><?xml version="1.0" encoding="utf-8"?>
<a:theme xmlns:a="http://schemas.openxmlformats.org/drawingml/2006/main" name="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C00000"/>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32B36"/>
        </a:solidFill>
        <a:ln>
          <a:no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FAF2D43E-5665-4E85-B3BD-8C6FEBBA64AB}" vid="{5089A45E-ED2A-4F29-B006-5629280DCC0A}"/>
    </a:ext>
  </a:extLst>
</a:theme>
</file>

<file path=ppt/theme/theme2.xml><?xml version="1.0" encoding="utf-8"?>
<a:theme xmlns:a="http://schemas.openxmlformats.org/drawingml/2006/main" name="2_Office Theme">
  <a:themeElements>
    <a:clrScheme name="WHO PPT color scheme 2016">
      <a:dk1>
        <a:sysClr val="windowText" lastClr="000000"/>
      </a:dk1>
      <a:lt1>
        <a:sysClr val="window" lastClr="FFFFFF"/>
      </a:lt1>
      <a:dk2>
        <a:srgbClr val="009CDE"/>
      </a:dk2>
      <a:lt2>
        <a:srgbClr val="F3F3F3"/>
      </a:lt2>
      <a:accent1>
        <a:srgbClr val="009CDE"/>
      </a:accent1>
      <a:accent2>
        <a:srgbClr val="183C5C"/>
      </a:accent2>
      <a:accent3>
        <a:srgbClr val="66C4EB"/>
      </a:accent3>
      <a:accent4>
        <a:srgbClr val="9B9B9B"/>
      </a:accent4>
      <a:accent5>
        <a:srgbClr val="CCEBF8"/>
      </a:accent5>
      <a:accent6>
        <a:srgbClr val="C9C9C9"/>
      </a:accent6>
      <a:hlink>
        <a:srgbClr val="009CDE"/>
      </a:hlink>
      <a:folHlink>
        <a:srgbClr val="B2B2B2"/>
      </a:folHlink>
    </a:clrScheme>
    <a:fontScheme name="WHO Fonts PPT 2016">
      <a:majorFont>
        <a:latin typeface="Ebrima"/>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RK Document" ma:contentTypeID="0x010100BAF7254234723E48BEAA5279D19E83B800EBB4AA2DC59ED041BFD0D8CBDBF3954F" ma:contentTypeVersion="32" ma:contentTypeDescription="Create a new document." ma:contentTypeScope="" ma:versionID="0cacc0f67d1c7681cef517047debbda9">
  <xsd:schema xmlns:xsd="http://www.w3.org/2001/XMLSchema" xmlns:xs="http://www.w3.org/2001/XMLSchema" xmlns:p="http://schemas.microsoft.com/office/2006/metadata/properties" xmlns:ns2="d04ac8df-6fd2-482f-b819-b97b1136af7f" xmlns:ns3="9a29e298-6711-4c2e-b998-25b6d616e0da" xmlns:ns4="abbeec68-b05e-4e2e-88e5-2ac3e13fe809" xmlns:ns5="25a70923-3bf2-47cf-8b1f-69f36b134e00" xmlns:ns6="14bfd2bb-3d4a-4549-9197-f3410a8da64b" xmlns:ns7="74131ee8-6c2d-4140-b0ca-c2efcac0b45d" targetNamespace="http://schemas.microsoft.com/office/2006/metadata/properties" ma:root="true" ma:fieldsID="bfc8cba40efe7317cf454a22554c2c7e" ns2:_="" ns3:_="" ns4:_="" ns5:_="" ns6:_="" ns7:_="">
    <xsd:import namespace="d04ac8df-6fd2-482f-b819-b97b1136af7f"/>
    <xsd:import namespace="9a29e298-6711-4c2e-b998-25b6d616e0da"/>
    <xsd:import namespace="abbeec68-b05e-4e2e-88e5-2ac3e13fe809"/>
    <xsd:import namespace="25a70923-3bf2-47cf-8b1f-69f36b134e00"/>
    <xsd:import namespace="14bfd2bb-3d4a-4549-9197-f3410a8da64b"/>
    <xsd:import namespace="74131ee8-6c2d-4140-b0ca-c2efcac0b45d"/>
    <xsd:element name="properties">
      <xsd:complexType>
        <xsd:sequence>
          <xsd:element name="documentManagement">
            <xsd:complexType>
              <xsd:all>
                <xsd:element ref="ns2:rkActDate" minOccurs="0"/>
                <xsd:element ref="ns2:rkDeletionDate" minOccurs="0"/>
                <xsd:element ref="ns2:rkYellowNoteDoc" minOccurs="0"/>
                <xsd:element ref="ns2:rkDocumentAdvis" minOccurs="0"/>
                <xsd:element ref="ns2:rkArchivingPeriod" minOccurs="0"/>
                <xsd:element ref="ns4:wp_tag" minOccurs="0"/>
                <xsd:element ref="ns4:wpDocumentId" minOccurs="0"/>
                <xsd:element ref="ns5:wp_entitynamefield" minOccurs="0"/>
                <xsd:element ref="ns2:wpBusinessModule" minOccurs="0"/>
                <xsd:element ref="ns2:rkProjectNumber" minOccurs="0"/>
                <xsd:element ref="ns2:rkCaseID" minOccurs="0"/>
                <xsd:element ref="ns5:rkParentCase" minOccurs="0"/>
                <xsd:element ref="ns5:rkParentCase_x003a_Name" minOccurs="0"/>
                <xsd:element ref="ns6:wpItemlocation" minOccurs="0"/>
                <xsd:element ref="ns7:rkRelatedDoc" minOccurs="0"/>
                <xsd:element ref="ns2:rkConfidential" minOccurs="0"/>
                <xsd:element ref="ns5:a132bdfb546f423c8c75fff6759d8c9c" minOccurs="0"/>
                <xsd:element ref="ns2:e5404abefda04403849637b8b186ca8b" minOccurs="0"/>
                <xsd:element ref="ns5:gd7dee90b1cc499f93481f7afe283926" minOccurs="0"/>
                <xsd:element ref="ns2:p8b010f7df5842dca681a0912c2bcab2" minOccurs="0"/>
                <xsd:element ref="ns3:TaxCatchAllLabel" minOccurs="0"/>
                <xsd:element ref="ns3:TaxCatchAll" minOccurs="0"/>
                <xsd:element ref="ns5:k2087b9f0eae462ba79b39e95b5da6c1" minOccurs="0"/>
                <xsd:element ref="ns2:a30301ec14f1485491da311a88d487d0" minOccurs="0"/>
                <xsd:element ref="ns5:MediaServiceMetadata" minOccurs="0"/>
                <xsd:element ref="ns5:MediaServiceFastMetadata" minOccurs="0"/>
                <xsd:element ref="ns5:MediaServiceAutoKeyPoints" minOccurs="0"/>
                <xsd:element ref="ns5:MediaServiceKeyPoints" minOccurs="0"/>
                <xsd:element ref="ns5:lcf76f155ced4ddcb4097134ff3c332f" minOccurs="0"/>
                <xsd:element ref="ns5:MediaServiceDateTaken" minOccurs="0"/>
                <xsd:element ref="ns5:MediaLengthInSeconds" minOccurs="0"/>
                <xsd:element ref="ns5:MediaServiceGenerationTime" minOccurs="0"/>
                <xsd:element ref="ns5:MediaServiceEventHashCode" minOccurs="0"/>
                <xsd:element ref="ns5:MediaServiceSearchProperties" minOccurs="0"/>
                <xsd:element ref="ns5:zpaGDPR_Sag_Beregnet" minOccurs="0"/>
                <xsd:element ref="ns7:SharedWithUsers" minOccurs="0"/>
                <xsd:element ref="ns7: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04ac8df-6fd2-482f-b819-b97b1136af7f" elementFormDefault="qualified">
    <xsd:import namespace="http://schemas.microsoft.com/office/2006/documentManagement/types"/>
    <xsd:import namespace="http://schemas.microsoft.com/office/infopath/2007/PartnerControls"/>
    <xsd:element name="rkActDate" ma:index="2" nillable="true" ma:displayName="Date of document creation" ma:description="If you upload an already existing document, you can use this field to note the original date of creating the document." ma:format="DateOnly" ma:internalName="rkActDate" ma:readOnly="false">
      <xsd:simpleType>
        <xsd:restriction base="dms:DateTime"/>
      </xsd:simpleType>
    </xsd:element>
    <xsd:element name="rkDeletionDate" ma:index="3" nillable="true" ma:displayName="Deletion Date" ma:description="" ma:format="DateOnly" ma:internalName="rkDeletionDate" ma:readOnly="false">
      <xsd:simpleType>
        <xsd:restriction base="dms:DateTime"/>
      </xsd:simpleType>
    </xsd:element>
    <xsd:element name="rkYellowNoteDoc" ma:index="4" nillable="true" ma:displayName="Yellow Note Doc" ma:internalName="rkYellowNoteDoc" ma:readOnly="false">
      <xsd:simpleType>
        <xsd:restriction base="dms:Note">
          <xsd:maxLength value="255"/>
        </xsd:restriction>
      </xsd:simpleType>
    </xsd:element>
    <xsd:element name="rkDocumentAdvis" ma:index="7" nillable="true" ma:displayName="Document Advis" ma:hidden="true" ma:internalName="rkDocumentAdvis" ma:readOnly="false">
      <xsd:simpleType>
        <xsd:restriction base="dms:Note"/>
      </xsd:simpleType>
    </xsd:element>
    <xsd:element name="rkArchivingPeriod" ma:index="8" nillable="true" ma:displayName="Archiving Period" ma:default="2019-2024" ma:hidden="true" ma:internalName="rkArchivingPeriod" ma:readOnly="false">
      <xsd:simpleType>
        <xsd:restriction base="dms:Text">
          <xsd:maxLength value="255"/>
        </xsd:restriction>
      </xsd:simpleType>
    </xsd:element>
    <xsd:element name="wpBusinessModule" ma:index="12" nillable="true" ma:displayName="Business Module" ma:default="LK Sager" ma:hidden="true" ma:internalName="wpBusinessModule" ma:readOnly="false">
      <xsd:simpleType>
        <xsd:restriction base="dms:Text"/>
      </xsd:simpleType>
    </xsd:element>
    <xsd:element name="rkProjectNumber" ma:index="13" nillable="true" ma:displayName="Project Number" ma:default="" ma:hidden="true" ma:internalName="rkProjectNumber" ma:readOnly="false">
      <xsd:simpleType>
        <xsd:restriction base="dms:Text">
          <xsd:maxLength value="255"/>
        </xsd:restriction>
      </xsd:simpleType>
    </xsd:element>
    <xsd:element name="rkCaseID" ma:index="16" nillable="true" ma:displayName="Case ID" ma:default="LK-2022-000402" ma:hidden="true" ma:internalName="rkCaseID" ma:readOnly="false">
      <xsd:simpleType>
        <xsd:restriction base="dms:Text">
          <xsd:maxLength value="255"/>
        </xsd:restriction>
      </xsd:simpleType>
    </xsd:element>
    <xsd:element name="rkConfidential" ma:index="26" nillable="true" ma:displayName="Confidential" ma:default="False" ma:description="" ma:internalName="rkConfidential" ma:readOnly="false">
      <xsd:simpleType>
        <xsd:restriction base="dms:Boolean"/>
      </xsd:simpleType>
    </xsd:element>
    <xsd:element name="e5404abefda04403849637b8b186ca8b" ma:index="28" nillable="true" ma:taxonomy="true" ma:internalName="e5404abefda04403849637b8b186ca8b" ma:taxonomyFieldName="rkDocumentStatus" ma:displayName="Document Status" ma:readOnly="false" ma:default="2;#Final|9ae6fcd9-b451-46c0-9019-188a10b11456" ma:fieldId="{e5404abe-fda0-4403-8496-37b8b186ca8b}" ma:sspId="a6bba7c3-5107-49f1-abb3-1b46ebc15f72" ma:termSetId="78361e7a-d923-40e8-a730-0048d23b6454" ma:anchorId="a29111a7-f711-4224-8350-0bd8393b3a0f" ma:open="false" ma:isKeyword="false">
      <xsd:complexType>
        <xsd:sequence>
          <xsd:element ref="pc:Terms" minOccurs="0" maxOccurs="1"/>
        </xsd:sequence>
      </xsd:complexType>
    </xsd:element>
    <xsd:element name="p8b010f7df5842dca681a0912c2bcab2" ma:index="31" nillable="true" ma:taxonomy="true" ma:internalName="p8b010f7df5842dca681a0912c2bcab2" ma:taxonomyFieldName="rkDocDirection" ma:displayName="Document Direction" ma:readOnly="false" ma:default="1;#Internal|bf6bc60c-60b7-4f48-b412-c18e1ee58d20" ma:fieldId="{98b010f7-df58-42dc-a681-a0912c2bcab2}" ma:sspId="a6bba7c3-5107-49f1-abb3-1b46ebc15f72" ma:termSetId="79fb452f-4e81-49d7-bc6b-6702f6ca3880" ma:anchorId="ff9dba2f-780a-414f-8471-20c97a51bfc6" ma:open="false" ma:isKeyword="false">
      <xsd:complexType>
        <xsd:sequence>
          <xsd:element ref="pc:Terms" minOccurs="0" maxOccurs="1"/>
        </xsd:sequence>
      </xsd:complexType>
    </xsd:element>
    <xsd:element name="a30301ec14f1485491da311a88d487d0" ma:index="37" nillable="true" ma:taxonomy="true" ma:internalName="a30301ec14f1485491da311a88d487d0" ma:taxonomyFieldName="rkOpenConfidential" ma:displayName="Open/Confidential" ma:readOnly="false" ma:default="" ma:fieldId="{a30301ec-14f1-4854-91da-311a88d487d0}" ma:sspId="a6bba7c3-5107-49f1-abb3-1b46ebc15f72" ma:termSetId="a89445e1-73f4-4940-9c6c-20c6e19149d6" ma:anchorId="38c548bf-e54a-488a-9205-2631695ae108"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a29e298-6711-4c2e-b998-25b6d616e0da" elementFormDefault="qualified">
    <xsd:import namespace="http://schemas.microsoft.com/office/2006/documentManagement/types"/>
    <xsd:import namespace="http://schemas.microsoft.com/office/infopath/2007/PartnerControls"/>
    <xsd:element name="TaxCatchAllLabel" ma:index="32" nillable="true" ma:displayName="Taxonomy Catch All Column1" ma:hidden="true" ma:list="{23018d78-2d73-4d4e-a452-5c0405b59f4b}" ma:internalName="TaxCatchAllLabel" ma:readOnly="true" ma:showField="CatchAllDataLabel" ma:web="9a29e298-6711-4c2e-b998-25b6d616e0da">
      <xsd:complexType>
        <xsd:complexContent>
          <xsd:extension base="dms:MultiChoiceLookup">
            <xsd:sequence>
              <xsd:element name="Value" type="dms:Lookup" maxOccurs="unbounded" minOccurs="0" nillable="true"/>
            </xsd:sequence>
          </xsd:extension>
        </xsd:complexContent>
      </xsd:complexType>
    </xsd:element>
    <xsd:element name="TaxCatchAll" ma:index="33" nillable="true" ma:displayName="Taxonomy Catch All Column" ma:hidden="true" ma:list="{23018d78-2d73-4d4e-a452-5c0405b59f4b}" ma:internalName="TaxCatchAll" ma:showField="CatchAllData" ma:web="9a29e298-6711-4c2e-b998-25b6d616e0da">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abbeec68-b05e-4e2e-88e5-2ac3e13fe809" elementFormDefault="qualified">
    <xsd:import namespace="http://schemas.microsoft.com/office/2006/documentManagement/types"/>
    <xsd:import namespace="http://schemas.microsoft.com/office/infopath/2007/PartnerControls"/>
    <xsd:element name="wp_tag" ma:index="9" nillable="true" ma:displayName="Stage tag" ma:default="Open" ma:internalName="wp_tag" ma:readOnly="false">
      <xsd:simpleType>
        <xsd:restriction base="dms:Text"/>
      </xsd:simpleType>
    </xsd:element>
    <xsd:element name="wpDocumentId" ma:index="10" nillable="true" ma:displayName="Document ID" ma:description="This field is can be used as a unique Document ID set by the WorkPoint Numerator Service" ma:hidden="true" ma:internalName="wpDocumentId"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5a70923-3bf2-47cf-8b1f-69f36b134e00" elementFormDefault="qualified">
    <xsd:import namespace="http://schemas.microsoft.com/office/2006/documentManagement/types"/>
    <xsd:import namespace="http://schemas.microsoft.com/office/infopath/2007/PartnerControls"/>
    <xsd:element name="wp_entitynamefield" ma:index="11" nillable="true" ma:displayName="Case name" ma:default="PS Centre Training Curriculum 2022" ma:hidden="true" ma:internalName="wp_entitynamefield" ma:readOnly="false">
      <xsd:simpleType>
        <xsd:restriction base="dms:Text"/>
      </xsd:simpleType>
    </xsd:element>
    <xsd:element name="rkParentCase" ma:index="18" nillable="true" ma:displayName="Parent Case ID" ma:default="" ma:hidden="true" ma:internalName="rkParentCase" ma:readOnly="false">
      <xsd:simpleType>
        <xsd:restriction base="dms:Text"/>
      </xsd:simpleType>
    </xsd:element>
    <xsd:element name="rkParentCase_x003a_Name" ma:index="19" nillable="true" ma:displayName="Parent Case" ma:default="" ma:hidden="true" ma:internalName="rkParentCase_x003a_Name" ma:readOnly="false">
      <xsd:simpleType>
        <xsd:restriction base="dms:Text"/>
      </xsd:simpleType>
    </xsd:element>
    <xsd:element name="a132bdfb546f423c8c75fff6759d8c9c" ma:index="27" nillable="true" ma:taxonomy="true" ma:internalName="a132bdfb546f423c8c75fff6759d8c9c" ma:taxonomyFieldName="rkProcess" ma:displayName="Process" ma:readOnly="false" ma:default="" ma:fieldId="{a132bdfb-546f-423c-8c75-fff6759d8c9c}" ma:sspId="a6bba7c3-5107-49f1-abb3-1b46ebc15f72" ma:termSetId="00571633-8780-43e7-b6b1-637829dbeb78" ma:anchorId="22bfe7ec-e31c-43a5-822a-3141cd045829" ma:open="false" ma:isKeyword="false">
      <xsd:complexType>
        <xsd:sequence>
          <xsd:element ref="pc:Terms" minOccurs="0" maxOccurs="1"/>
        </xsd:sequence>
      </xsd:complexType>
    </xsd:element>
    <xsd:element name="gd7dee90b1cc499f93481f7afe283926" ma:index="30" nillable="true" ma:taxonomy="true" ma:internalName="gd7dee90b1cc499f93481f7afe283926" ma:taxonomyFieldName="rkCaseRespUnit" ma:displayName="Case Responsible Unit" ma:readOnly="false" ma:default="201;#Psykosociale Referencecenter:PSP Operations|64f39463-cbcd-4306-81e0-8c9d43d647f9" ma:fieldId="{0d7dee90-b1cc-499f-9348-1f7afe283926}" ma:sspId="a6bba7c3-5107-49f1-abb3-1b46ebc15f72" ma:termSetId="8e0c7b93-44db-40e5-8783-45b8f0433ae4" ma:anchorId="00000000-0000-0000-0000-000000000000" ma:open="false" ma:isKeyword="false">
      <xsd:complexType>
        <xsd:sequence>
          <xsd:element ref="pc:Terms" minOccurs="0" maxOccurs="1"/>
        </xsd:sequence>
      </xsd:complexType>
    </xsd:element>
    <xsd:element name="k2087b9f0eae462ba79b39e95b5da6c1" ma:index="34" nillable="true" ma:taxonomy="true" ma:internalName="k2087b9f0eae462ba79b39e95b5da6c1" ma:taxonomyFieldName="rkSubject" ma:displayName="Subject" ma:readOnly="false" ma:default="58;#Mental Health and Psychosocial Support|c3d237ec-4728-4433-8c55-55bdd81b6d7c;#1;##Internal administration|612d00ef-247d-434e-82e1-015cd6d837a0" ma:fieldId="{42087b9f-0eae-462b-a79b-39e95b5da6c1}" ma:taxonomyMulti="true" ma:sspId="a6bba7c3-5107-49f1-abb3-1b46ebc15f72" ma:termSetId="c39bd6dd-8752-448c-817a-60b94217b09a" ma:anchorId="877d3b0b-78a5-436d-b780-b7d2507d4384" ma:open="false" ma:isKeyword="false">
      <xsd:complexType>
        <xsd:sequence>
          <xsd:element ref="pc:Terms" minOccurs="0" maxOccurs="1"/>
        </xsd:sequence>
      </xsd:complexType>
    </xsd:element>
    <xsd:element name="MediaServiceMetadata" ma:index="38" nillable="true" ma:displayName="MediaServiceMetadata" ma:hidden="true" ma:internalName="MediaServiceMetadata" ma:readOnly="true">
      <xsd:simpleType>
        <xsd:restriction base="dms:Note"/>
      </xsd:simpleType>
    </xsd:element>
    <xsd:element name="MediaServiceFastMetadata" ma:index="39" nillable="true" ma:displayName="MediaServiceFastMetadata" ma:hidden="true" ma:internalName="MediaServiceFastMetadata" ma:readOnly="true">
      <xsd:simpleType>
        <xsd:restriction base="dms:Note"/>
      </xsd:simpleType>
    </xsd:element>
    <xsd:element name="MediaServiceAutoKeyPoints" ma:index="40" nillable="true" ma:displayName="MediaServiceAutoKeyPoints" ma:hidden="true" ma:internalName="MediaServiceAutoKeyPoints" ma:readOnly="true">
      <xsd:simpleType>
        <xsd:restriction base="dms:Note"/>
      </xsd:simpleType>
    </xsd:element>
    <xsd:element name="MediaServiceKeyPoints" ma:index="41" nillable="true" ma:displayName="KeyPoints" ma:internalName="MediaServiceKeyPoints" ma:readOnly="true">
      <xsd:simpleType>
        <xsd:restriction base="dms:Note">
          <xsd:maxLength value="255"/>
        </xsd:restriction>
      </xsd:simpleType>
    </xsd:element>
    <xsd:element name="lcf76f155ced4ddcb4097134ff3c332f" ma:index="43" nillable="true" ma:taxonomy="true" ma:internalName="lcf76f155ced4ddcb4097134ff3c332f" ma:taxonomyFieldName="MediaServiceImageTags" ma:displayName="Billedmærker" ma:readOnly="false" ma:fieldId="{5cf76f15-5ced-4ddc-b409-7134ff3c332f}" ma:taxonomyMulti="true" ma:sspId="a6bba7c3-5107-49f1-abb3-1b46ebc15f72" ma:termSetId="09814cd3-568e-fe90-9814-8d621ff8fb84" ma:anchorId="fba54fb3-c3e1-fe81-a776-ca4b69148c4d" ma:open="true" ma:isKeyword="false">
      <xsd:complexType>
        <xsd:sequence>
          <xsd:element ref="pc:Terms" minOccurs="0" maxOccurs="1"/>
        </xsd:sequence>
      </xsd:complexType>
    </xsd:element>
    <xsd:element name="MediaServiceDateTaken" ma:index="44" nillable="true" ma:displayName="MediaServiceDateTaken" ma:hidden="true" ma:internalName="MediaServiceDateTaken" ma:readOnly="true">
      <xsd:simpleType>
        <xsd:restriction base="dms:Text"/>
      </xsd:simpleType>
    </xsd:element>
    <xsd:element name="MediaLengthInSeconds" ma:index="45" nillable="true" ma:displayName="MediaLengthInSeconds" ma:hidden="true" ma:internalName="MediaLengthInSeconds" ma:readOnly="true">
      <xsd:simpleType>
        <xsd:restriction base="dms:Unknown"/>
      </xsd:simpleType>
    </xsd:element>
    <xsd:element name="MediaServiceGenerationTime" ma:index="46" nillable="true" ma:displayName="MediaServiceGenerationTime" ma:hidden="true" ma:internalName="MediaServiceGenerationTime" ma:readOnly="true">
      <xsd:simpleType>
        <xsd:restriction base="dms:Text"/>
      </xsd:simpleType>
    </xsd:element>
    <xsd:element name="MediaServiceEventHashCode" ma:index="47" nillable="true" ma:displayName="MediaServiceEventHashCode" ma:hidden="true" ma:internalName="MediaServiceEventHashCode" ma:readOnly="true">
      <xsd:simpleType>
        <xsd:restriction base="dms:Text"/>
      </xsd:simpleType>
    </xsd:element>
    <xsd:element name="MediaServiceSearchProperties" ma:index="48" nillable="true" ma:displayName="MediaServiceSearchProperties" ma:hidden="true" ma:internalName="MediaServiceSearchProperties" ma:readOnly="true">
      <xsd:simpleType>
        <xsd:restriction base="dms:Note"/>
      </xsd:simpleType>
    </xsd:element>
    <xsd:element name="zpaGDPR_Sag_Beregnet" ma:index="49" nillable="true" ma:displayName="GDPR_Sag_Beregnet" ma:default="" ma:internalName="zpaGDPR_Sag_Beregnet"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4bfd2bb-3d4a-4549-9197-f3410a8da64b" elementFormDefault="qualified">
    <xsd:import namespace="http://schemas.microsoft.com/office/2006/documentManagement/types"/>
    <xsd:import namespace="http://schemas.microsoft.com/office/infopath/2007/PartnerControls"/>
    <xsd:element name="wpItemlocation" ma:index="22" nillable="true" ma:displayName="wpItemLocation" ma:default="52f89f3b39354c7c9851847cb57fcabb;4a4729547dea44959d8bce78817e3c8e;8557;" ma:internalName="wpItem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4131ee8-6c2d-4140-b0ca-c2efcac0b45d" elementFormDefault="qualified">
    <xsd:import namespace="http://schemas.microsoft.com/office/2006/documentManagement/types"/>
    <xsd:import namespace="http://schemas.microsoft.com/office/infopath/2007/PartnerControls"/>
    <xsd:element name="rkRelatedDoc" ma:index="25" nillable="true" ma:displayName="Related document" ma:hidden="true" ma:list="{25a70923-3bf2-47cf-8b1f-69f36b134e00}" ma:internalName="rkRelatedDoc" ma:readOnly="false" ma:showField="Title">
      <xsd:simpleType>
        <xsd:restriction base="dms:Lookup"/>
      </xsd:simpleType>
    </xsd:element>
    <xsd:element name="SharedWithUsers" ma:index="50" nillable="true" ma:displayName="Del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51" nillable="true" ma:displayName="Delt med detaljer"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1" ma:displayName="Indholdstype"/>
        <xsd:element ref="dc:title" minOccurs="0" maxOccurs="1"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rkYellowNoteDoc xmlns="d04ac8df-6fd2-482f-b819-b97b1136af7f" xsi:nil="true"/>
    <rkParentCase xmlns="25a70923-3bf2-47cf-8b1f-69f36b134e00" xsi:nil="true"/>
    <gd7dee90b1cc499f93481f7afe283926 xmlns="25a70923-3bf2-47cf-8b1f-69f36b134e00">
      <Terms xmlns="http://schemas.microsoft.com/office/infopath/2007/PartnerControls">
        <TermInfo xmlns="http://schemas.microsoft.com/office/infopath/2007/PartnerControls">
          <TermName xmlns="http://schemas.microsoft.com/office/infopath/2007/PartnerControls">Psykosociale Referencecenter:PSP Operations</TermName>
          <TermId xmlns="http://schemas.microsoft.com/office/infopath/2007/PartnerControls">64f39463-cbcd-4306-81e0-8c9d43d647f9</TermId>
        </TermInfo>
      </Terms>
    </gd7dee90b1cc499f93481f7afe283926>
    <rkDocumentAdvis xmlns="d04ac8df-6fd2-482f-b819-b97b1136af7f" xsi:nil="true"/>
    <p8b010f7df5842dca681a0912c2bcab2 xmlns="d04ac8df-6fd2-482f-b819-b97b1136af7f">
      <Terms xmlns="http://schemas.microsoft.com/office/infopath/2007/PartnerControls">
        <TermInfo xmlns="http://schemas.microsoft.com/office/infopath/2007/PartnerControls">
          <TermName xmlns="http://schemas.microsoft.com/office/infopath/2007/PartnerControls">Internal</TermName>
          <TermId xmlns="http://schemas.microsoft.com/office/infopath/2007/PartnerControls">bf6bc60c-60b7-4f48-b412-c18e1ee58d20</TermId>
        </TermInfo>
      </Terms>
    </p8b010f7df5842dca681a0912c2bcab2>
    <lcf76f155ced4ddcb4097134ff3c332f xmlns="25a70923-3bf2-47cf-8b1f-69f36b134e00">
      <Terms xmlns="http://schemas.microsoft.com/office/infopath/2007/PartnerControls"/>
    </lcf76f155ced4ddcb4097134ff3c332f>
    <a132bdfb546f423c8c75fff6759d8c9c xmlns="25a70923-3bf2-47cf-8b1f-69f36b134e00">
      <Terms xmlns="http://schemas.microsoft.com/office/infopath/2007/PartnerControls"/>
    </a132bdfb546f423c8c75fff6759d8c9c>
    <wpBusinessModule xmlns="d04ac8df-6fd2-482f-b819-b97b1136af7f">LK Sager</wpBusinessModule>
    <rkConfidential xmlns="d04ac8df-6fd2-482f-b819-b97b1136af7f">false</rkConfidential>
    <wp_tag xmlns="abbeec68-b05e-4e2e-88e5-2ac3e13fe809">Open</wp_tag>
    <rkCaseID xmlns="d04ac8df-6fd2-482f-b819-b97b1136af7f">LK-2022-000402</rkCaseID>
    <wpDocumentId xmlns="abbeec68-b05e-4e2e-88e5-2ac3e13fe809">2022-179225</wpDocumentId>
    <e5404abefda04403849637b8b186ca8b xmlns="d04ac8df-6fd2-482f-b819-b97b1136af7f">
      <Terms xmlns="http://schemas.microsoft.com/office/infopath/2007/PartnerControls">
        <TermInfo xmlns="http://schemas.microsoft.com/office/infopath/2007/PartnerControls">
          <TermName xmlns="http://schemas.microsoft.com/office/infopath/2007/PartnerControls">Final</TermName>
          <TermId xmlns="http://schemas.microsoft.com/office/infopath/2007/PartnerControls">9ae6fcd9-b451-46c0-9019-188a10b11456</TermId>
        </TermInfo>
      </Terms>
    </e5404abefda04403849637b8b186ca8b>
    <rkActDate xmlns="d04ac8df-6fd2-482f-b819-b97b1136af7f" xsi:nil="true"/>
    <rkRelatedDoc xmlns="74131ee8-6c2d-4140-b0ca-c2efcac0b45d" xsi:nil="true"/>
    <rkProjectNumber xmlns="d04ac8df-6fd2-482f-b819-b97b1136af7f" xsi:nil="true"/>
    <k2087b9f0eae462ba79b39e95b5da6c1 xmlns="25a70923-3bf2-47cf-8b1f-69f36b134e00">
      <Terms xmlns="http://schemas.microsoft.com/office/infopath/2007/PartnerControls">
        <TermInfo xmlns="http://schemas.microsoft.com/office/infopath/2007/PartnerControls">
          <TermName xmlns="http://schemas.microsoft.com/office/infopath/2007/PartnerControls">Mental Health and Psychosocial Support</TermName>
          <TermId xmlns="http://schemas.microsoft.com/office/infopath/2007/PartnerControls">c3d237ec-4728-4433-8c55-55bdd81b6d7c</TermId>
        </TermInfo>
        <TermInfo xmlns="http://schemas.microsoft.com/office/infopath/2007/PartnerControls">
          <TermName xmlns="http://schemas.microsoft.com/office/infopath/2007/PartnerControls">#Internal administration</TermName>
          <TermId xmlns="http://schemas.microsoft.com/office/infopath/2007/PartnerControls">612d00ef-247d-434e-82e1-015cd6d837a0</TermId>
        </TermInfo>
      </Terms>
    </k2087b9f0eae462ba79b39e95b5da6c1>
    <rkArchivingPeriod xmlns="d04ac8df-6fd2-482f-b819-b97b1136af7f">2019-2024</rkArchivingPeriod>
    <wp_entitynamefield xmlns="25a70923-3bf2-47cf-8b1f-69f36b134e00">PS Centre Training Curriculum 2022</wp_entitynamefield>
    <rkDeletionDate xmlns="d04ac8df-6fd2-482f-b819-b97b1136af7f">2030-10-18T00:00:00+00:00</rkDeletionDate>
    <TaxCatchAll xmlns="9a29e298-6711-4c2e-b998-25b6d616e0da">
      <Value>201</Value>
      <Value>11</Value>
      <Value>10</Value>
      <Value>9</Value>
      <Value>58</Value>
      <Value>1</Value>
    </TaxCatchAll>
    <a30301ec14f1485491da311a88d487d0 xmlns="d04ac8df-6fd2-482f-b819-b97b1136af7f">
      <Terms xmlns="http://schemas.microsoft.com/office/infopath/2007/PartnerControls">
        <TermInfo xmlns="http://schemas.microsoft.com/office/infopath/2007/PartnerControls">
          <TermName xmlns="http://schemas.microsoft.com/office/infopath/2007/PartnerControls">Open</TermName>
          <TermId xmlns="http://schemas.microsoft.com/office/infopath/2007/PartnerControls">5b634c15-81a0-4474-a1b9-c7fcf95d35c4</TermId>
        </TermInfo>
      </Terms>
    </a30301ec14f1485491da311a88d487d0>
    <rkParentCase_x003a_Name xmlns="25a70923-3bf2-47cf-8b1f-69f36b134e00" xsi:nil="true"/>
    <wpItemlocation xmlns="14bfd2bb-3d4a-4549-9197-f3410a8da64b">52f89f3b39354c7c9851847cb57fcabb;4a4729547dea44959d8bce78817e3c8e;8557;</wpItemlocation>
    <zpaGDPR_Sag_Beregnet xmlns="25a70923-3bf2-47cf-8b1f-69f36b134e00" xsi:nil="true"/>
    <SharedWithUsers xmlns="74131ee8-6c2d-4140-b0ca-c2efcac0b45d">
      <UserInfo>
        <DisplayName>Arz Stephan</DisplayName>
        <AccountId>1409</AccountId>
        <AccountType/>
      </UserInfo>
    </SharedWithUsers>
  </documentManagement>
</p:properties>
</file>

<file path=customXml/itemProps1.xml><?xml version="1.0" encoding="utf-8"?>
<ds:datastoreItem xmlns:ds="http://schemas.openxmlformats.org/officeDocument/2006/customXml" ds:itemID="{13E6F00C-9BFF-4B5C-AC17-950BEE840964}">
  <ds:schemaRefs>
    <ds:schemaRef ds:uri="http://schemas.microsoft.com/sharepoint/v3/contenttype/forms"/>
  </ds:schemaRefs>
</ds:datastoreItem>
</file>

<file path=customXml/itemProps2.xml><?xml version="1.0" encoding="utf-8"?>
<ds:datastoreItem xmlns:ds="http://schemas.openxmlformats.org/officeDocument/2006/customXml" ds:itemID="{6B37C788-E139-44C2-9ADF-C34397C95CCE}"/>
</file>

<file path=customXml/itemProps3.xml><?xml version="1.0" encoding="utf-8"?>
<ds:datastoreItem xmlns:ds="http://schemas.openxmlformats.org/officeDocument/2006/customXml" ds:itemID="{0FEBD396-4C28-413D-BCC9-B0F8204F37BC}">
  <ds:schemaRefs>
    <ds:schemaRef ds:uri="http://schemas.microsoft.com/office/2006/documentManagement/types"/>
    <ds:schemaRef ds:uri="http://purl.org/dc/dcmitype/"/>
    <ds:schemaRef ds:uri="http://schemas.microsoft.com/office/2006/metadata/properties"/>
    <ds:schemaRef ds:uri="http://purl.org/dc/elements/1.1/"/>
    <ds:schemaRef ds:uri="25a70923-3bf2-47cf-8b1f-69f36b134e00"/>
    <ds:schemaRef ds:uri="http://schemas.microsoft.com/office/infopath/2007/PartnerControls"/>
    <ds:schemaRef ds:uri="http://schemas.openxmlformats.org/package/2006/metadata/core-properties"/>
    <ds:schemaRef ds:uri="74131ee8-6c2d-4140-b0ca-c2efcac0b45d"/>
    <ds:schemaRef ds:uri="14bfd2bb-3d4a-4549-9197-f3410a8da64b"/>
    <ds:schemaRef ds:uri="abbeec68-b05e-4e2e-88e5-2ac3e13fe809"/>
    <ds:schemaRef ds:uri="http://purl.org/dc/terms/"/>
    <ds:schemaRef ds:uri="9a29e298-6711-4c2e-b998-25b6d616e0da"/>
    <ds:schemaRef ds:uri="d04ac8df-6fd2-482f-b819-b97b1136af7f"/>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ps_centre_presentation_master</Template>
  <TotalTime>0</TotalTime>
  <Words>10077</Words>
  <Application>Microsoft Office PowerPoint</Application>
  <PresentationFormat>Custom</PresentationFormat>
  <Paragraphs>1113</Paragraphs>
  <Slides>102</Slides>
  <Notes>25</Notes>
  <HiddenSlides>4</HiddenSlides>
  <MMClips>0</MMClips>
  <ScaleCrop>false</ScaleCrop>
  <HeadingPairs>
    <vt:vector size="6" baseType="variant">
      <vt:variant>
        <vt:lpstr>Fonts Used</vt:lpstr>
      </vt:variant>
      <vt:variant>
        <vt:i4>14</vt:i4>
      </vt:variant>
      <vt:variant>
        <vt:lpstr>Theme</vt:lpstr>
      </vt:variant>
      <vt:variant>
        <vt:i4>2</vt:i4>
      </vt:variant>
      <vt:variant>
        <vt:lpstr>Slide Titles</vt:lpstr>
      </vt:variant>
      <vt:variant>
        <vt:i4>102</vt:i4>
      </vt:variant>
    </vt:vector>
  </HeadingPairs>
  <TitlesOfParts>
    <vt:vector size="118" baseType="lpstr">
      <vt:lpstr>Montserrat SemiBold</vt:lpstr>
      <vt:lpstr>Arial Narrow</vt:lpstr>
      <vt:lpstr>Montserrat</vt:lpstr>
      <vt:lpstr>Segoe UI</vt:lpstr>
      <vt:lpstr>Open Sans</vt:lpstr>
      <vt:lpstr>Bebas</vt:lpstr>
      <vt:lpstr>Ebrima</vt:lpstr>
      <vt:lpstr>Symbol</vt:lpstr>
      <vt:lpstr>Arial</vt:lpstr>
      <vt:lpstr>Times New Roman</vt:lpstr>
      <vt:lpstr>Wingdings</vt:lpstr>
      <vt:lpstr>Calibri Light</vt:lpstr>
      <vt:lpstr>Calibri</vt:lpstr>
      <vt:lpstr>Lato</vt:lpstr>
      <vt:lpstr>Office Theme</vt:lpstr>
      <vt:lpstr>2_Office Theme</vt:lpstr>
      <vt:lpstr>Monitoring &amp; evalution for MHPSS programmes</vt:lpstr>
      <vt:lpstr>Learning objectives</vt:lpstr>
      <vt:lpstr>Setting the scene: PS interventsions</vt:lpstr>
      <vt:lpstr>Mental health and psychosocial support</vt:lpstr>
      <vt:lpstr>Introduction to the M&amp;E Framework</vt:lpstr>
      <vt:lpstr>M&amp;E – Barriers and strengths</vt:lpstr>
      <vt:lpstr>Why M&amp;E?</vt:lpstr>
      <vt:lpstr>M&amp;E Framework content</vt:lpstr>
      <vt:lpstr>Basic M&amp;E concepts and programme managememt cycle</vt:lpstr>
      <vt:lpstr>Monitoring and evaluation definitions</vt:lpstr>
      <vt:lpstr>Difference between monitoring and evaluation</vt:lpstr>
      <vt:lpstr>PowerPoint Presentation</vt:lpstr>
      <vt:lpstr>Programme management cycle</vt:lpstr>
      <vt:lpstr>What are objectives</vt:lpstr>
      <vt:lpstr>Objectives development</vt:lpstr>
      <vt:lpstr>Indicators</vt:lpstr>
      <vt:lpstr>SMART indicators</vt:lpstr>
      <vt:lpstr>Why are these indicators SMART ? Question?  </vt:lpstr>
      <vt:lpstr>Designing / using indicators wisely</vt:lpstr>
      <vt:lpstr>How to report on indicators</vt:lpstr>
      <vt:lpstr>Qualitative / Quantitative measurement</vt:lpstr>
      <vt:lpstr>Triangulation</vt:lpstr>
      <vt:lpstr>Triangulation</vt:lpstr>
      <vt:lpstr>Baseline and endline</vt:lpstr>
      <vt:lpstr>Baseline, midline, endline example</vt:lpstr>
      <vt:lpstr>Theory of change vs Logical framework ToC vs LogFrame</vt:lpstr>
      <vt:lpstr>ToC examples: </vt:lpstr>
      <vt:lpstr>Assessment</vt:lpstr>
      <vt:lpstr>Discussion guide</vt:lpstr>
      <vt:lpstr>Information an assessment should include</vt:lpstr>
      <vt:lpstr>Step by step </vt:lpstr>
      <vt:lpstr>Discussion guide</vt:lpstr>
      <vt:lpstr>Data collection: ethics and principles</vt:lpstr>
      <vt:lpstr>PowerPoint Presentation</vt:lpstr>
      <vt:lpstr>Data collection – ethics and principles</vt:lpstr>
      <vt:lpstr>Data collection – ethics and principles</vt:lpstr>
      <vt:lpstr>Principles</vt:lpstr>
      <vt:lpstr>Getting to know the indicator guide</vt:lpstr>
      <vt:lpstr>Indicator guide</vt:lpstr>
      <vt:lpstr>Tailor it to your programme</vt:lpstr>
      <vt:lpstr>Structure of the guide</vt:lpstr>
      <vt:lpstr>Output objectives</vt:lpstr>
      <vt:lpstr>Using the indicator guide:  Step by step: </vt:lpstr>
      <vt:lpstr>All objective statements have corresponding indicators and MOV</vt:lpstr>
      <vt:lpstr>Relevance to your programme?</vt:lpstr>
      <vt:lpstr>PowerPoint Presentation</vt:lpstr>
      <vt:lpstr>OVERVIEW</vt:lpstr>
      <vt:lpstr>PowerPoint Presentation</vt:lpstr>
      <vt:lpstr>WHY AN M&amp;E FRAMEWORK FOR MHPSS?</vt:lpstr>
      <vt:lpstr>THE IASC COMMON M&amp;E FRAMEWORK History and Version 2.0</vt:lpstr>
      <vt:lpstr>KEY ELEMENTS OF  THE MHPSS M&amp;E FRAMEWORK</vt:lpstr>
      <vt:lpstr>IASC Common Monitoring and Evaluation Framework Goal and Outcomes:</vt:lpstr>
      <vt:lpstr>GOAL:  Impact-level indicators</vt:lpstr>
      <vt:lpstr>Getting to know the toolbox (MoV)</vt:lpstr>
      <vt:lpstr>Content of the toolbox</vt:lpstr>
      <vt:lpstr>Overview of the toolbox</vt:lpstr>
      <vt:lpstr>Getting to know the toolbox</vt:lpstr>
      <vt:lpstr>THE PROCESS</vt:lpstr>
      <vt:lpstr>QUANTITATIVE AND QUALITATIVE MEANS OF VERIFICATION: Impact indicators</vt:lpstr>
      <vt:lpstr>QUANTITATIVE AND  QUALITATIVE MEANS OF VERIFICATION: One-pagers</vt:lpstr>
      <vt:lpstr>QUANTITATIVE AND  QUALITATIVE MEANS OF VERIFICATION: MHPSS.net toolkit</vt:lpstr>
      <vt:lpstr>ADDITIONAL GUIDANCE IN  THE FRAMEWORK</vt:lpstr>
      <vt:lpstr>PRACTICAL STEPS FOR USING THE M&amp;E FRAMEWORK </vt:lpstr>
      <vt:lpstr>CASE STUDIES AND DEMONSTRATION VIDEOS</vt:lpstr>
      <vt:lpstr>THE MHPSS M&amp;E HELP DESK </vt:lpstr>
      <vt:lpstr>PowerPoint Presentation</vt:lpstr>
      <vt:lpstr>Measuring PS wellbeing</vt:lpstr>
      <vt:lpstr>PS wellbeing</vt:lpstr>
      <vt:lpstr>Generic domains of wellbeing</vt:lpstr>
      <vt:lpstr>Exploring local concepts of wellbeing</vt:lpstr>
      <vt:lpstr>Sample wellbeing questionnaire</vt:lpstr>
      <vt:lpstr>Psychosocial interventions / programme design</vt:lpstr>
      <vt:lpstr>Different types of programme</vt:lpstr>
      <vt:lpstr>A holistic response</vt:lpstr>
      <vt:lpstr>A holistic response</vt:lpstr>
      <vt:lpstr>Group work</vt:lpstr>
      <vt:lpstr>Considerations when programming</vt:lpstr>
      <vt:lpstr>Logframe</vt:lpstr>
      <vt:lpstr>PowerPoint Presentation</vt:lpstr>
      <vt:lpstr>Logical framework approach</vt:lpstr>
      <vt:lpstr>Different terminologies</vt:lpstr>
      <vt:lpstr>Logframe template</vt:lpstr>
      <vt:lpstr>MHPSS interventions</vt:lpstr>
      <vt:lpstr>Developing your logframe</vt:lpstr>
      <vt:lpstr>Homework</vt:lpstr>
      <vt:lpstr>Developing your M&amp;E plan</vt:lpstr>
      <vt:lpstr>Planning for M&amp;E</vt:lpstr>
      <vt:lpstr>M&amp;E plan</vt:lpstr>
      <vt:lpstr>M&amp;E plan template</vt:lpstr>
      <vt:lpstr>Organising the data</vt:lpstr>
      <vt:lpstr>PowerPoint Presentation</vt:lpstr>
      <vt:lpstr>Data analysis</vt:lpstr>
      <vt:lpstr>Purpose of analysis</vt:lpstr>
      <vt:lpstr>Qualitative data vs Quantitative data  analysis</vt:lpstr>
      <vt:lpstr>Data collection and analysis: Practice   Purpose: to learn and test qualitative and quantitative methods of data analysis   </vt:lpstr>
      <vt:lpstr>Activity instructions</vt:lpstr>
      <vt:lpstr>Evaluation of PS interventions</vt:lpstr>
      <vt:lpstr>Evaluations</vt:lpstr>
      <vt:lpstr>Evaluation questions:</vt:lpstr>
      <vt:lpstr>Specific data templates for evaluation</vt:lpstr>
      <vt:lpstr>PowerPoint Presentation</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HEADLINE FOR THIS TEMPLATE </dc:title>
  <dc:creator>Shona Whitton</dc:creator>
  <cp:lastModifiedBy>Shona Whitton</cp:lastModifiedBy>
  <cp:revision>1</cp:revision>
  <dcterms:created xsi:type="dcterms:W3CDTF">2022-09-22T08:34:08Z</dcterms:created>
  <dcterms:modified xsi:type="dcterms:W3CDTF">2023-02-27T14:27:04Z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0x010100BAF7254234723E48BEAA5279D19E83B800EBB4AA2DC59ED041BFD0D8CBDBF3954F</vt:lpwstr>
  </property>
  <property fmtid="{D5CDD505-2E9C-101B-9397-08002B2CF9AE}" pid="3" name="rkSubject">
    <vt:lpwstr>58;#Mental Health and Psychosocial Support|c3d237ec-4728-4433-8c55-55bdd81b6d7c;#1;##Internal administration|612d00ef-247d-434e-82e1-015cd6d837a0</vt:lpwstr>
  </property>
  <property fmtid="{D5CDD505-2E9C-101B-9397-08002B2CF9AE}" pid="4" name="MediaServiceImageTags">
    <vt:lpwstr/>
  </property>
  <property fmtid="{D5CDD505-2E9C-101B-9397-08002B2CF9AE}" pid="5" name="rkCaseRespUnit">
    <vt:lpwstr>201;#Psykosociale Referencecenter:PSP Operations|64f39463-cbcd-4306-81e0-8c9d43d647f9</vt:lpwstr>
  </property>
  <property fmtid="{D5CDD505-2E9C-101B-9397-08002B2CF9AE}" pid="6" name="rkProcess">
    <vt:lpwstr/>
  </property>
  <property fmtid="{D5CDD505-2E9C-101B-9397-08002B2CF9AE}" pid="7" name="rkOpenConfidential">
    <vt:lpwstr>9;#Open|5b634c15-81a0-4474-a1b9-c7fcf95d35c4</vt:lpwstr>
  </property>
  <property fmtid="{D5CDD505-2E9C-101B-9397-08002B2CF9AE}" pid="8" name="rkDocDirection">
    <vt:lpwstr>10;#Internal|bf6bc60c-60b7-4f48-b412-c18e1ee58d20</vt:lpwstr>
  </property>
  <property fmtid="{D5CDD505-2E9C-101B-9397-08002B2CF9AE}" pid="9" name="rkDocumentStatus">
    <vt:lpwstr>11;#Final|9ae6fcd9-b451-46c0-9019-188a10b11456</vt:lpwstr>
  </property>
</Properties>
</file>